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478" r:id="rId4"/>
  </p:sldMasterIdLst>
  <p:notesMasterIdLst>
    <p:notesMasterId r:id="rId11"/>
  </p:notesMasterIdLst>
  <p:handoutMasterIdLst>
    <p:handoutMasterId r:id="rId12"/>
  </p:handoutMasterIdLst>
  <p:sldIdLst>
    <p:sldId id="332" r:id="rId5"/>
    <p:sldId id="307" r:id="rId6"/>
    <p:sldId id="340" r:id="rId7"/>
    <p:sldId id="286" r:id="rId8"/>
    <p:sldId id="281" r:id="rId9"/>
    <p:sldId id="282" r:id="rId10"/>
  </p:sldIdLst>
  <p:sldSz cx="12192000" cy="6858000"/>
  <p:notesSz cx="6858000" cy="9144000"/>
  <p:defaultTextStyle>
    <a:defPPr rtl="0">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1174202-076D-4FCC-BB1F-880F8A848A6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5FAD0C0A-72EF-4EA2-8D6C-4938445A108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C6063AB-68DD-4467-B9F3-CFD39EF31317}" type="datetime1">
              <a:rPr lang="en-GB" smtClean="0"/>
              <a:t>14/06/2023</a:t>
            </a:fld>
            <a:endParaRPr lang="en-GB"/>
          </a:p>
        </p:txBody>
      </p:sp>
      <p:sp>
        <p:nvSpPr>
          <p:cNvPr id="4" name="Footer Placeholder 3">
            <a:extLst>
              <a:ext uri="{FF2B5EF4-FFF2-40B4-BE49-F238E27FC236}">
                <a16:creationId xmlns:a16="http://schemas.microsoft.com/office/drawing/2014/main" id="{58AB2131-4249-4045-A9F7-9BE0F73F065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72180F18-DB0C-473D-93EA-5E50BE9DE5B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5F20474-88D6-46C9-AFA3-1C3CCC241887}" type="slidenum">
              <a:rPr lang="en-GB" smtClean="0"/>
              <a:t>‹N›</a:t>
            </a:fld>
            <a:endParaRPr lang="en-GB"/>
          </a:p>
        </p:txBody>
      </p:sp>
    </p:spTree>
    <p:extLst>
      <p:ext uri="{BB962C8B-B14F-4D97-AF65-F5344CB8AC3E}">
        <p14:creationId xmlns:p14="http://schemas.microsoft.com/office/powerpoint/2010/main" val="4821917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917B0F02-3072-4C07-8D39-FB97D9D5FCA2}" type="datetime1">
              <a:rPr lang="en-GB" noProof="0" smtClean="0"/>
              <a:t>14/06/2023</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B68C18-1BF1-F447-95ED-60EAAE35426E}" type="slidenum">
              <a:rPr lang="en-GB" noProof="0" smtClean="0"/>
              <a:t>‹N›</a:t>
            </a:fld>
            <a:endParaRPr lang="en-GB" noProof="0"/>
          </a:p>
        </p:txBody>
      </p:sp>
    </p:spTree>
    <p:extLst>
      <p:ext uri="{BB962C8B-B14F-4D97-AF65-F5344CB8AC3E}">
        <p14:creationId xmlns:p14="http://schemas.microsoft.com/office/powerpoint/2010/main" val="139175924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1</a:t>
            </a:fld>
            <a:endParaRPr lang="en-GB"/>
          </a:p>
        </p:txBody>
      </p:sp>
    </p:spTree>
    <p:extLst>
      <p:ext uri="{BB962C8B-B14F-4D97-AF65-F5344CB8AC3E}">
        <p14:creationId xmlns:p14="http://schemas.microsoft.com/office/powerpoint/2010/main" val="1882934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2</a:t>
            </a:fld>
            <a:endParaRPr lang="en-GB"/>
          </a:p>
        </p:txBody>
      </p:sp>
    </p:spTree>
    <p:extLst>
      <p:ext uri="{BB962C8B-B14F-4D97-AF65-F5344CB8AC3E}">
        <p14:creationId xmlns:p14="http://schemas.microsoft.com/office/powerpoint/2010/main" val="1172178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3</a:t>
            </a:fld>
            <a:endParaRPr lang="en-GB"/>
          </a:p>
        </p:txBody>
      </p:sp>
    </p:spTree>
    <p:extLst>
      <p:ext uri="{BB962C8B-B14F-4D97-AF65-F5344CB8AC3E}">
        <p14:creationId xmlns:p14="http://schemas.microsoft.com/office/powerpoint/2010/main" val="2304978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4</a:t>
            </a:fld>
            <a:endParaRPr lang="en-GB"/>
          </a:p>
        </p:txBody>
      </p:sp>
    </p:spTree>
    <p:extLst>
      <p:ext uri="{BB962C8B-B14F-4D97-AF65-F5344CB8AC3E}">
        <p14:creationId xmlns:p14="http://schemas.microsoft.com/office/powerpoint/2010/main" val="3200613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5</a:t>
            </a:fld>
            <a:endParaRPr lang="en-GB"/>
          </a:p>
        </p:txBody>
      </p:sp>
    </p:spTree>
    <p:extLst>
      <p:ext uri="{BB962C8B-B14F-4D97-AF65-F5344CB8AC3E}">
        <p14:creationId xmlns:p14="http://schemas.microsoft.com/office/powerpoint/2010/main" val="2305491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6</a:t>
            </a:fld>
            <a:endParaRPr lang="en-GB"/>
          </a:p>
        </p:txBody>
      </p:sp>
    </p:spTree>
    <p:extLst>
      <p:ext uri="{BB962C8B-B14F-4D97-AF65-F5344CB8AC3E}">
        <p14:creationId xmlns:p14="http://schemas.microsoft.com/office/powerpoint/2010/main" val="675346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ctrTitle"/>
          </p:nvPr>
        </p:nvSpPr>
        <p:spPr>
          <a:xfrm>
            <a:off x="5747656" y="1264197"/>
            <a:ext cx="5670487" cy="4268965"/>
          </a:xfrm>
        </p:spPr>
        <p:txBody>
          <a:bodyPr rtlCol="0" anchor="ctr">
            <a:normAutofit/>
          </a:bodyPr>
          <a:lstStyle>
            <a:lvl1pPr algn="l">
              <a:lnSpc>
                <a:spcPct val="85000"/>
              </a:lnSpc>
              <a:defRPr sz="6000" cap="none" baseline="0">
                <a:solidFill>
                  <a:schemeClr val="tx2"/>
                </a:solidFill>
              </a:defRPr>
            </a:lvl1pPr>
          </a:lstStyle>
          <a:p>
            <a:pPr rtl="0"/>
            <a:r>
              <a:rPr lang="en-US" noProof="0"/>
              <a:t>Click to edit Master title style</a:t>
            </a:r>
            <a:endParaRPr lang="en-GB" noProof="0"/>
          </a:p>
        </p:txBody>
      </p:sp>
      <p:sp>
        <p:nvSpPr>
          <p:cNvPr id="3" name="Subtitle 2"/>
          <p:cNvSpPr>
            <a:spLocks noGrp="1"/>
          </p:cNvSpPr>
          <p:nvPr>
            <p:ph type="subTitle" idx="1"/>
          </p:nvPr>
        </p:nvSpPr>
        <p:spPr>
          <a:xfrm>
            <a:off x="667666" y="4151085"/>
            <a:ext cx="4633806" cy="1591181"/>
          </a:xfrm>
        </p:spPr>
        <p:txBody>
          <a:bodyPr rtlCol="0" anchor="b">
            <a:noAutofit/>
          </a:bodyPr>
          <a:lstStyle>
            <a:lvl1pPr marL="0" indent="0" algn="r">
              <a:lnSpc>
                <a:spcPct val="100000"/>
              </a:lnSpc>
              <a:spcBef>
                <a:spcPts val="0"/>
              </a:spcBef>
              <a:buNone/>
              <a:defRPr sz="23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cxnSp>
        <p:nvCxnSpPr>
          <p:cNvPr id="9" name="Straight Connector 8" title="Verticle Rule Line"/>
          <p:cNvCxnSpPr>
            <a:cxnSpLocks/>
          </p:cNvCxnSpPr>
          <p:nvPr/>
        </p:nvCxnSpPr>
        <p:spPr>
          <a:xfrm>
            <a:off x="5524563" y="1115733"/>
            <a:ext cx="0" cy="4626534"/>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137A75DA-C6FF-4420-94B9-E3338D1F9A04}"/>
              </a:ext>
            </a:extLst>
          </p:cNvPr>
          <p:cNvSpPr>
            <a:spLocks noGrp="1"/>
          </p:cNvSpPr>
          <p:nvPr>
            <p:ph type="pic" sz="quarter" idx="10" hasCustomPrompt="1"/>
          </p:nvPr>
        </p:nvSpPr>
        <p:spPr>
          <a:xfrm>
            <a:off x="2743615" y="1367500"/>
            <a:ext cx="2397795" cy="2397795"/>
          </a:xfrm>
          <a:prstGeom prst="ellipse">
            <a:avLst/>
          </a:prstGeom>
          <a:solidFill>
            <a:schemeClr val="bg1"/>
          </a:solidFill>
        </p:spPr>
        <p:txBody>
          <a:bodyPr rtlCol="0" anchor="ctr"/>
          <a:lstStyle>
            <a:lvl1pPr marL="0" indent="0" algn="ctr">
              <a:buNone/>
              <a:defRPr i="1"/>
            </a:lvl1pPr>
          </a:lstStyle>
          <a:p>
            <a:pPr rtl="0"/>
            <a:r>
              <a:rPr lang="en-GB" noProof="0"/>
              <a:t>Insert Portrait Photo</a:t>
            </a:r>
          </a:p>
        </p:txBody>
      </p:sp>
    </p:spTree>
    <p:extLst>
      <p:ext uri="{BB962C8B-B14F-4D97-AF65-F5344CB8AC3E}">
        <p14:creationId xmlns:p14="http://schemas.microsoft.com/office/powerpoint/2010/main" val="18274263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E2565D1-06D8-4141-9B5F-95C29313C16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0" name="Text Placeholder 19">
            <a:extLst>
              <a:ext uri="{FF2B5EF4-FFF2-40B4-BE49-F238E27FC236}">
                <a16:creationId xmlns:a16="http://schemas.microsoft.com/office/drawing/2014/main" id="{04FBD4F5-432F-4C2D-A734-6CC48615FF21}"/>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sp>
        <p:nvSpPr>
          <p:cNvPr id="3" name="Content Placeholder 2"/>
          <p:cNvSpPr>
            <a:spLocks noGrp="1"/>
          </p:cNvSpPr>
          <p:nvPr>
            <p:ph idx="1" hasCustomPrompt="1"/>
          </p:nvPr>
        </p:nvSpPr>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10"/>
          </p:nvPr>
        </p:nvSpPr>
        <p:spPr/>
        <p:txBody>
          <a:bodyPr rtlCol="0"/>
          <a:lstStyle/>
          <a:p>
            <a:pPr rtl="0"/>
            <a:fld id="{E076178D-3F32-40F0-BDF4-CDEBDAACF6DF}"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11" name="Title 1">
            <a:extLst>
              <a:ext uri="{FF2B5EF4-FFF2-40B4-BE49-F238E27FC236}">
                <a16:creationId xmlns:a16="http://schemas.microsoft.com/office/drawing/2014/main" id="{3837580B-9009-4524-B820-7ACB27BCBEB4}"/>
              </a:ext>
            </a:extLst>
          </p:cNvPr>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cxnSp>
        <p:nvCxnSpPr>
          <p:cNvPr id="12" name="Straight Connector 11" title="Horizontal Rule Line">
            <a:extLst>
              <a:ext uri="{FF2B5EF4-FFF2-40B4-BE49-F238E27FC236}">
                <a16:creationId xmlns:a16="http://schemas.microsoft.com/office/drawing/2014/main" id="{54F1A406-73A8-450C-B21C-AA9616F476C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795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 Image / Icon Bullets Ligh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p>
            <a:pPr rtl="0"/>
            <a:fld id="{77402A71-B2DA-4640-AFBC-A08F749C812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0CF91DE7-F23F-444D-B56E-B059EC98D983}"/>
              </a:ext>
            </a:extLst>
          </p:cNvPr>
          <p:cNvSpPr>
            <a:spLocks noGrp="1"/>
          </p:cNvSpPr>
          <p:nvPr>
            <p:ph idx="1" hasCustomPrompt="1"/>
          </p:nvPr>
        </p:nvSpPr>
        <p:spPr>
          <a:xfrm>
            <a:off x="5162550"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9" name="Text Placeholder 8">
            <a:extLst>
              <a:ext uri="{FF2B5EF4-FFF2-40B4-BE49-F238E27FC236}">
                <a16:creationId xmlns:a16="http://schemas.microsoft.com/office/drawing/2014/main" id="{DD8B7AFB-040F-4222-BF21-649EEB9B7663}"/>
              </a:ext>
            </a:extLst>
          </p:cNvPr>
          <p:cNvSpPr>
            <a:spLocks noGrp="1"/>
          </p:cNvSpPr>
          <p:nvPr>
            <p:ph type="body" sz="quarter" idx="13" hasCustomPrompt="1"/>
          </p:nvPr>
        </p:nvSpPr>
        <p:spPr>
          <a:xfrm>
            <a:off x="7295581"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2" name="Text Placeholder 10">
            <a:extLst>
              <a:ext uri="{FF2B5EF4-FFF2-40B4-BE49-F238E27FC236}">
                <a16:creationId xmlns:a16="http://schemas.microsoft.com/office/drawing/2014/main" id="{36C44B50-DCD8-4661-AE20-1744F5052F2B}"/>
              </a:ext>
            </a:extLst>
          </p:cNvPr>
          <p:cNvSpPr>
            <a:spLocks noGrp="1"/>
          </p:cNvSpPr>
          <p:nvPr>
            <p:ph type="body" sz="quarter" idx="14" hasCustomPrompt="1"/>
          </p:nvPr>
        </p:nvSpPr>
        <p:spPr>
          <a:xfrm>
            <a:off x="9428613"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Text Placeholder 6">
            <a:extLst>
              <a:ext uri="{FF2B5EF4-FFF2-40B4-BE49-F238E27FC236}">
                <a16:creationId xmlns:a16="http://schemas.microsoft.com/office/drawing/2014/main" id="{C0107EA4-5D36-4C90-97D0-F9F14116BDE7}"/>
              </a:ext>
            </a:extLst>
          </p:cNvPr>
          <p:cNvSpPr>
            <a:spLocks noGrp="1"/>
          </p:cNvSpPr>
          <p:nvPr>
            <p:ph type="body" sz="quarter" idx="19" hasCustomPrompt="1"/>
          </p:nvPr>
        </p:nvSpPr>
        <p:spPr>
          <a:xfrm>
            <a:off x="5162550" y="3429000"/>
            <a:ext cx="1944000" cy="2700000"/>
          </a:xfrm>
          <a:solidFill>
            <a:schemeClr val="bg1"/>
          </a:solidFill>
        </p:spPr>
        <p:txBody>
          <a:bodyPr lIns="0" tIns="1332000" rIns="0" bIns="0" rtlCol="0"/>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4" name="Text Placeholder 15">
            <a:extLst>
              <a:ext uri="{FF2B5EF4-FFF2-40B4-BE49-F238E27FC236}">
                <a16:creationId xmlns:a16="http://schemas.microsoft.com/office/drawing/2014/main" id="{CB22D40E-097C-4007-9190-A37498065321}"/>
              </a:ext>
            </a:extLst>
          </p:cNvPr>
          <p:cNvSpPr>
            <a:spLocks noGrp="1"/>
          </p:cNvSpPr>
          <p:nvPr>
            <p:ph type="body" sz="quarter" idx="20" hasCustomPrompt="1"/>
          </p:nvPr>
        </p:nvSpPr>
        <p:spPr>
          <a:xfrm>
            <a:off x="7295356"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5" name="Text Placeholder 18">
            <a:extLst>
              <a:ext uri="{FF2B5EF4-FFF2-40B4-BE49-F238E27FC236}">
                <a16:creationId xmlns:a16="http://schemas.microsoft.com/office/drawing/2014/main" id="{D385A57E-D5E6-4E0A-BE4C-C1B40196AB2B}"/>
              </a:ext>
            </a:extLst>
          </p:cNvPr>
          <p:cNvSpPr>
            <a:spLocks noGrp="1"/>
          </p:cNvSpPr>
          <p:nvPr>
            <p:ph type="body" sz="quarter" idx="21" hasCustomPrompt="1"/>
          </p:nvPr>
        </p:nvSpPr>
        <p:spPr>
          <a:xfrm>
            <a:off x="9428163"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6" name="Picture Placeholder 22">
            <a:extLst>
              <a:ext uri="{FF2B5EF4-FFF2-40B4-BE49-F238E27FC236}">
                <a16:creationId xmlns:a16="http://schemas.microsoft.com/office/drawing/2014/main" id="{3D1BBD84-BA1A-4F7F-BD78-6D42162E33D5}"/>
              </a:ext>
            </a:extLst>
          </p:cNvPr>
          <p:cNvSpPr>
            <a:spLocks noGrp="1"/>
          </p:cNvSpPr>
          <p:nvPr>
            <p:ph type="pic" sz="quarter" idx="22" hasCustomPrompt="1"/>
          </p:nvPr>
        </p:nvSpPr>
        <p:spPr>
          <a:xfrm>
            <a:off x="5648550"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7" name="Picture Placeholder 24">
            <a:extLst>
              <a:ext uri="{FF2B5EF4-FFF2-40B4-BE49-F238E27FC236}">
                <a16:creationId xmlns:a16="http://schemas.microsoft.com/office/drawing/2014/main" id="{75DDD589-ADD5-491E-B180-F1FCDF9ED6A1}"/>
              </a:ext>
            </a:extLst>
          </p:cNvPr>
          <p:cNvSpPr>
            <a:spLocks noGrp="1"/>
          </p:cNvSpPr>
          <p:nvPr>
            <p:ph type="pic" sz="quarter" idx="23" hasCustomPrompt="1"/>
          </p:nvPr>
        </p:nvSpPr>
        <p:spPr>
          <a:xfrm>
            <a:off x="7781581"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8" name="Picture Placeholder 26">
            <a:extLst>
              <a:ext uri="{FF2B5EF4-FFF2-40B4-BE49-F238E27FC236}">
                <a16:creationId xmlns:a16="http://schemas.microsoft.com/office/drawing/2014/main" id="{BFFFDD99-5C1A-4C7C-8FA2-BEA3DB4BA884}"/>
              </a:ext>
            </a:extLst>
          </p:cNvPr>
          <p:cNvSpPr>
            <a:spLocks noGrp="1"/>
          </p:cNvSpPr>
          <p:nvPr>
            <p:ph type="pic" sz="quarter" idx="24" hasCustomPrompt="1"/>
          </p:nvPr>
        </p:nvSpPr>
        <p:spPr>
          <a:xfrm>
            <a:off x="9914613"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9" name="Picture Placeholder 30">
            <a:extLst>
              <a:ext uri="{FF2B5EF4-FFF2-40B4-BE49-F238E27FC236}">
                <a16:creationId xmlns:a16="http://schemas.microsoft.com/office/drawing/2014/main" id="{23C5456C-A352-4CF6-8671-B2572BAD518D}"/>
              </a:ext>
            </a:extLst>
          </p:cNvPr>
          <p:cNvSpPr>
            <a:spLocks noGrp="1"/>
          </p:cNvSpPr>
          <p:nvPr>
            <p:ph type="pic" sz="quarter" idx="25" hasCustomPrompt="1"/>
          </p:nvPr>
        </p:nvSpPr>
        <p:spPr>
          <a:xfrm>
            <a:off x="5648550"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0" name="Picture Placeholder 32">
            <a:extLst>
              <a:ext uri="{FF2B5EF4-FFF2-40B4-BE49-F238E27FC236}">
                <a16:creationId xmlns:a16="http://schemas.microsoft.com/office/drawing/2014/main" id="{C7C33AAD-B12F-4AA1-80BD-D7D3D1304B98}"/>
              </a:ext>
            </a:extLst>
          </p:cNvPr>
          <p:cNvSpPr>
            <a:spLocks noGrp="1"/>
          </p:cNvSpPr>
          <p:nvPr>
            <p:ph type="pic" sz="quarter" idx="26" hasCustomPrompt="1"/>
          </p:nvPr>
        </p:nvSpPr>
        <p:spPr>
          <a:xfrm>
            <a:off x="7781581"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4">
            <a:extLst>
              <a:ext uri="{FF2B5EF4-FFF2-40B4-BE49-F238E27FC236}">
                <a16:creationId xmlns:a16="http://schemas.microsoft.com/office/drawing/2014/main" id="{E2951AF1-2CE3-48B5-9CF3-7488DCDF3299}"/>
              </a:ext>
            </a:extLst>
          </p:cNvPr>
          <p:cNvSpPr>
            <a:spLocks noGrp="1"/>
          </p:cNvSpPr>
          <p:nvPr>
            <p:ph type="pic" sz="quarter" idx="27" hasCustomPrompt="1"/>
          </p:nvPr>
        </p:nvSpPr>
        <p:spPr>
          <a:xfrm>
            <a:off x="9914613"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418798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umbered Bullets in a row">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sp>
        <p:nvSpPr>
          <p:cNvPr id="3" name="Content Placeholder 2"/>
          <p:cNvSpPr>
            <a:spLocks noGrp="1"/>
          </p:cNvSpPr>
          <p:nvPr>
            <p:ph idx="1" hasCustomPrompt="1"/>
          </p:nvPr>
        </p:nvSpPr>
        <p:spPr>
          <a:xfrm>
            <a:off x="5162550" y="2019300"/>
            <a:ext cx="1944000" cy="2700000"/>
          </a:xfrm>
          <a:gradFill>
            <a:gsLst>
              <a:gs pos="0">
                <a:schemeClr val="accent1">
                  <a:lumMod val="20000"/>
                  <a:lumOff val="80000"/>
                </a:schemeClr>
              </a:gs>
              <a:gs pos="99000">
                <a:schemeClr val="accent1">
                  <a:lumMod val="20000"/>
                  <a:lumOff val="80000"/>
                </a:schemeClr>
              </a:gs>
              <a:gs pos="100000">
                <a:schemeClr val="accent1"/>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4" name="Date Placeholder 3"/>
          <p:cNvSpPr>
            <a:spLocks noGrp="1"/>
          </p:cNvSpPr>
          <p:nvPr>
            <p:ph type="dt" sz="half" idx="10"/>
          </p:nvPr>
        </p:nvSpPr>
        <p:spPr/>
        <p:txBody>
          <a:bodyPr rtlCol="0"/>
          <a:lstStyle/>
          <a:p>
            <a:pPr rtl="0"/>
            <a:fld id="{03735262-5D60-41D9-A9B6-FF5E468F41DF}"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9" name="Text Placeholder 8">
            <a:extLst>
              <a:ext uri="{FF2B5EF4-FFF2-40B4-BE49-F238E27FC236}">
                <a16:creationId xmlns:a16="http://schemas.microsoft.com/office/drawing/2014/main" id="{617748B7-E5B4-4481-8BBD-FA336F544D66}"/>
              </a:ext>
            </a:extLst>
          </p:cNvPr>
          <p:cNvSpPr>
            <a:spLocks noGrp="1"/>
          </p:cNvSpPr>
          <p:nvPr>
            <p:ph type="body" sz="quarter" idx="13" hasCustomPrompt="1"/>
          </p:nvPr>
        </p:nvSpPr>
        <p:spPr>
          <a:xfrm>
            <a:off x="7295806" y="2019300"/>
            <a:ext cx="1943100" cy="2700000"/>
          </a:xfrm>
          <a:gradFill>
            <a:gsLst>
              <a:gs pos="0">
                <a:schemeClr val="accent3">
                  <a:lumMod val="20000"/>
                  <a:lumOff val="80000"/>
                </a:schemeClr>
              </a:gs>
              <a:gs pos="99000">
                <a:schemeClr val="accent3">
                  <a:lumMod val="20000"/>
                  <a:lumOff val="80000"/>
                </a:schemeClr>
              </a:gs>
              <a:gs pos="100000">
                <a:schemeClr val="accent3"/>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11" name="Text Placeholder 10">
            <a:extLst>
              <a:ext uri="{FF2B5EF4-FFF2-40B4-BE49-F238E27FC236}">
                <a16:creationId xmlns:a16="http://schemas.microsoft.com/office/drawing/2014/main" id="{47DBBB1B-8761-455D-AD09-0A48C1ED27E0}"/>
              </a:ext>
            </a:extLst>
          </p:cNvPr>
          <p:cNvSpPr>
            <a:spLocks noGrp="1"/>
          </p:cNvSpPr>
          <p:nvPr>
            <p:ph type="body" sz="quarter" idx="14" hasCustomPrompt="1"/>
          </p:nvPr>
        </p:nvSpPr>
        <p:spPr>
          <a:xfrm>
            <a:off x="9428163" y="2019300"/>
            <a:ext cx="1943100" cy="2700000"/>
          </a:xfrm>
          <a:gradFill>
            <a:gsLst>
              <a:gs pos="0">
                <a:schemeClr val="accent5">
                  <a:lumMod val="20000"/>
                  <a:lumOff val="80000"/>
                </a:schemeClr>
              </a:gs>
              <a:gs pos="99000">
                <a:schemeClr val="accent5">
                  <a:lumMod val="20000"/>
                  <a:lumOff val="80000"/>
                </a:schemeClr>
              </a:gs>
              <a:gs pos="100000">
                <a:schemeClr val="accent5"/>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13" name="Text Placeholder 12">
            <a:extLst>
              <a:ext uri="{FF2B5EF4-FFF2-40B4-BE49-F238E27FC236}">
                <a16:creationId xmlns:a16="http://schemas.microsoft.com/office/drawing/2014/main" id="{701A7388-8628-470F-82E9-729C86AAFDC5}"/>
              </a:ext>
            </a:extLst>
          </p:cNvPr>
          <p:cNvSpPr>
            <a:spLocks noGrp="1"/>
          </p:cNvSpPr>
          <p:nvPr>
            <p:ph type="body" sz="quarter" idx="15" hasCustomPrompt="1"/>
          </p:nvPr>
        </p:nvSpPr>
        <p:spPr>
          <a:xfrm>
            <a:off x="5720550" y="2324100"/>
            <a:ext cx="828000" cy="828000"/>
          </a:xfrm>
          <a:prstGeom prst="ellipse">
            <a:avLst/>
          </a:prstGeom>
          <a:solidFill>
            <a:schemeClr val="tx1">
              <a:lumMod val="85000"/>
              <a:lumOff val="15000"/>
            </a:schemeClr>
          </a:solidFill>
        </p:spPr>
        <p:txBody>
          <a:bodyPr lIns="0" tIns="0" rIns="0" bIns="0" rtlCol="0" anchor="ctr">
            <a:noAutofit/>
          </a:bodyPr>
          <a:lstStyle>
            <a:lvl1pPr marL="0" indent="0" algn="ctr">
              <a:lnSpc>
                <a:spcPct val="100000"/>
              </a:lnSpc>
              <a:buNone/>
              <a:defRPr sz="2000" i="1">
                <a:solidFill>
                  <a:schemeClr val="bg1"/>
                </a:solidFill>
                <a:latin typeface="+mj-lt"/>
              </a:defRPr>
            </a:lvl1pPr>
          </a:lstStyle>
          <a:p>
            <a:pPr lvl="0" rtl="0"/>
            <a:r>
              <a:rPr lang="en-GB" noProof="0"/>
              <a:t>1</a:t>
            </a:r>
          </a:p>
        </p:txBody>
      </p:sp>
      <p:sp>
        <p:nvSpPr>
          <p:cNvPr id="15" name="Text Placeholder 14">
            <a:extLst>
              <a:ext uri="{FF2B5EF4-FFF2-40B4-BE49-F238E27FC236}">
                <a16:creationId xmlns:a16="http://schemas.microsoft.com/office/drawing/2014/main" id="{CAE5D4FA-2556-4640-8793-063247AA272E}"/>
              </a:ext>
            </a:extLst>
          </p:cNvPr>
          <p:cNvSpPr>
            <a:spLocks noGrp="1"/>
          </p:cNvSpPr>
          <p:nvPr>
            <p:ph type="body" sz="quarter" idx="16" hasCustomPrompt="1"/>
          </p:nvPr>
        </p:nvSpPr>
        <p:spPr>
          <a:xfrm>
            <a:off x="7853356" y="2324100"/>
            <a:ext cx="828000" cy="828000"/>
          </a:xfrm>
          <a:prstGeom prst="ellipse">
            <a:avLst/>
          </a:prstGeom>
          <a:solidFill>
            <a:schemeClr val="tx1">
              <a:lumMod val="85000"/>
              <a:lumOff val="15000"/>
            </a:schemeClr>
          </a:solidFill>
        </p:spPr>
        <p:txBody>
          <a:bodyPr lIns="0" tIns="0" rIns="0" bIns="0" rtlCol="0" anchor="ctr"/>
          <a:lstStyle>
            <a:lvl1pPr marL="0" indent="0" algn="ctr">
              <a:buNone/>
              <a:defRPr i="1">
                <a:solidFill>
                  <a:schemeClr val="bg1"/>
                </a:solidFill>
                <a:latin typeface="+mj-lt"/>
              </a:defRPr>
            </a:lvl1pPr>
          </a:lstStyle>
          <a:p>
            <a:pPr lvl="0" rtl="0"/>
            <a:r>
              <a:rPr lang="en-GB" noProof="0"/>
              <a:t>2</a:t>
            </a:r>
          </a:p>
        </p:txBody>
      </p:sp>
      <p:sp>
        <p:nvSpPr>
          <p:cNvPr id="17" name="Text Placeholder 16">
            <a:extLst>
              <a:ext uri="{FF2B5EF4-FFF2-40B4-BE49-F238E27FC236}">
                <a16:creationId xmlns:a16="http://schemas.microsoft.com/office/drawing/2014/main" id="{8379251E-EDF2-4AC5-AB5B-C1FD66A9D6F3}"/>
              </a:ext>
            </a:extLst>
          </p:cNvPr>
          <p:cNvSpPr>
            <a:spLocks noGrp="1"/>
          </p:cNvSpPr>
          <p:nvPr>
            <p:ph type="body" sz="quarter" idx="17" hasCustomPrompt="1"/>
          </p:nvPr>
        </p:nvSpPr>
        <p:spPr>
          <a:xfrm>
            <a:off x="9985713" y="2324100"/>
            <a:ext cx="828000" cy="828000"/>
          </a:xfrm>
          <a:prstGeom prst="ellipse">
            <a:avLst/>
          </a:prstGeom>
          <a:solidFill>
            <a:schemeClr val="tx1">
              <a:lumMod val="85000"/>
              <a:lumOff val="15000"/>
            </a:schemeClr>
          </a:solidFill>
        </p:spPr>
        <p:txBody>
          <a:bodyPr lIns="0" tIns="0" rIns="0" bIns="0" rtlCol="0" anchor="ctr"/>
          <a:lstStyle>
            <a:lvl1pPr marL="0" indent="0" algn="ctr">
              <a:buNone/>
              <a:defRPr i="1">
                <a:solidFill>
                  <a:schemeClr val="bg1"/>
                </a:solidFill>
                <a:latin typeface="+mj-lt"/>
              </a:defRPr>
            </a:lvl1pPr>
          </a:lstStyle>
          <a:p>
            <a:pPr lvl="0" rtl="0"/>
            <a:r>
              <a:rPr lang="en-GB" noProof="0"/>
              <a:t>3</a:t>
            </a:r>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1316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ED3A9150-039F-4FB9-B8A2-F8F4040C0201}"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3914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6 Image / Icon Bullets">
    <p:bg>
      <p:bgPr>
        <a:solidFill>
          <a:schemeClr val="bg2"/>
        </a:solidFill>
        <a:effectLst/>
      </p:bgPr>
    </p:bg>
    <p:spTree>
      <p:nvGrpSpPr>
        <p:cNvPr id="1" name=""/>
        <p:cNvGrpSpPr/>
        <p:nvPr/>
      </p:nvGrpSpPr>
      <p:grpSpPr>
        <a:xfrm>
          <a:off x="0" y="0"/>
          <a:ext cx="0" cy="0"/>
          <a:chOff x="0" y="0"/>
          <a:chExt cx="0" cy="0"/>
        </a:xfrm>
      </p:grpSpPr>
      <p:sp>
        <p:nvSpPr>
          <p:cNvPr id="9" name="Freeform 6" title="Page Number Shape">
            <a:extLst>
              <a:ext uri="{FF2B5EF4-FFF2-40B4-BE49-F238E27FC236}">
                <a16:creationId xmlns:a16="http://schemas.microsoft.com/office/drawing/2014/main" id="{4C028BF1-8F7F-4E8E-9D47-05D46323E336}"/>
              </a:ext>
            </a:extLst>
          </p:cNvPr>
          <p:cNvSpPr/>
          <p:nvPr userDrawn="1"/>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solidFill>
          <a:ln w="0">
            <a:noFill/>
            <a:prstDash val="solid"/>
            <a:round/>
            <a:headEnd/>
            <a:tailEnd/>
          </a:ln>
        </p:spPr>
      </p:sp>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72DDA0E7-BF30-41B3-BA7F-0CB648457625}"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5D7203A2-76F7-4D98-BFEB-C48DDC3E5C6C}"/>
              </a:ext>
            </a:extLst>
          </p:cNvPr>
          <p:cNvSpPr>
            <a:spLocks noGrp="1"/>
          </p:cNvSpPr>
          <p:nvPr>
            <p:ph idx="1" hasCustomPrompt="1"/>
          </p:nvPr>
        </p:nvSpPr>
        <p:spPr>
          <a:xfrm>
            <a:off x="5162550"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1" name="Text Placeholder 8">
            <a:extLst>
              <a:ext uri="{FF2B5EF4-FFF2-40B4-BE49-F238E27FC236}">
                <a16:creationId xmlns:a16="http://schemas.microsoft.com/office/drawing/2014/main" id="{333FF03C-99D8-472E-A74F-87D3B5A5696D}"/>
              </a:ext>
            </a:extLst>
          </p:cNvPr>
          <p:cNvSpPr>
            <a:spLocks noGrp="1"/>
          </p:cNvSpPr>
          <p:nvPr>
            <p:ph type="body" sz="quarter" idx="13" hasCustomPrompt="1"/>
          </p:nvPr>
        </p:nvSpPr>
        <p:spPr>
          <a:xfrm>
            <a:off x="7295581"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2" name="Text Placeholder 10">
            <a:extLst>
              <a:ext uri="{FF2B5EF4-FFF2-40B4-BE49-F238E27FC236}">
                <a16:creationId xmlns:a16="http://schemas.microsoft.com/office/drawing/2014/main" id="{982C482D-2EED-4942-A5D4-D8A794C2486A}"/>
              </a:ext>
            </a:extLst>
          </p:cNvPr>
          <p:cNvSpPr>
            <a:spLocks noGrp="1"/>
          </p:cNvSpPr>
          <p:nvPr>
            <p:ph type="body" sz="quarter" idx="14" hasCustomPrompt="1"/>
          </p:nvPr>
        </p:nvSpPr>
        <p:spPr>
          <a:xfrm>
            <a:off x="9428613"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7" name="Text Placeholder 6">
            <a:extLst>
              <a:ext uri="{FF2B5EF4-FFF2-40B4-BE49-F238E27FC236}">
                <a16:creationId xmlns:a16="http://schemas.microsoft.com/office/drawing/2014/main" id="{51D4C5CB-E26D-42D3-B242-792D37C5074D}"/>
              </a:ext>
            </a:extLst>
          </p:cNvPr>
          <p:cNvSpPr>
            <a:spLocks noGrp="1"/>
          </p:cNvSpPr>
          <p:nvPr>
            <p:ph type="body" sz="quarter" idx="19" hasCustomPrompt="1"/>
          </p:nvPr>
        </p:nvSpPr>
        <p:spPr>
          <a:xfrm>
            <a:off x="5162550" y="3429000"/>
            <a:ext cx="1944000" cy="2700000"/>
          </a:xfrm>
          <a:solidFill>
            <a:schemeClr val="bg1"/>
          </a:solidFill>
        </p:spPr>
        <p:txBody>
          <a:bodyPr lIns="0" tIns="1332000" rIns="0" bIns="0" rtlCol="0"/>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6" name="Text Placeholder 15">
            <a:extLst>
              <a:ext uri="{FF2B5EF4-FFF2-40B4-BE49-F238E27FC236}">
                <a16:creationId xmlns:a16="http://schemas.microsoft.com/office/drawing/2014/main" id="{8F1F9D8C-5E2A-414E-9E1D-AB7DF4824DB3}"/>
              </a:ext>
            </a:extLst>
          </p:cNvPr>
          <p:cNvSpPr>
            <a:spLocks noGrp="1"/>
          </p:cNvSpPr>
          <p:nvPr>
            <p:ph type="body" sz="quarter" idx="20" hasCustomPrompt="1"/>
          </p:nvPr>
        </p:nvSpPr>
        <p:spPr>
          <a:xfrm>
            <a:off x="7295356"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9" name="Text Placeholder 18">
            <a:extLst>
              <a:ext uri="{FF2B5EF4-FFF2-40B4-BE49-F238E27FC236}">
                <a16:creationId xmlns:a16="http://schemas.microsoft.com/office/drawing/2014/main" id="{571AC612-4E8C-42E2-88EB-DB98E2791D0C}"/>
              </a:ext>
            </a:extLst>
          </p:cNvPr>
          <p:cNvSpPr>
            <a:spLocks noGrp="1"/>
          </p:cNvSpPr>
          <p:nvPr>
            <p:ph type="body" sz="quarter" idx="21" hasCustomPrompt="1"/>
          </p:nvPr>
        </p:nvSpPr>
        <p:spPr>
          <a:xfrm>
            <a:off x="9428163"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Picture Placeholder 22">
            <a:extLst>
              <a:ext uri="{FF2B5EF4-FFF2-40B4-BE49-F238E27FC236}">
                <a16:creationId xmlns:a16="http://schemas.microsoft.com/office/drawing/2014/main" id="{2AA95DF8-549D-4CA3-8E1A-D2DEB8CF4608}"/>
              </a:ext>
            </a:extLst>
          </p:cNvPr>
          <p:cNvSpPr>
            <a:spLocks noGrp="1"/>
          </p:cNvSpPr>
          <p:nvPr>
            <p:ph type="pic" sz="quarter" idx="22" hasCustomPrompt="1"/>
          </p:nvPr>
        </p:nvSpPr>
        <p:spPr>
          <a:xfrm>
            <a:off x="5648550"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5" name="Picture Placeholder 24">
            <a:extLst>
              <a:ext uri="{FF2B5EF4-FFF2-40B4-BE49-F238E27FC236}">
                <a16:creationId xmlns:a16="http://schemas.microsoft.com/office/drawing/2014/main" id="{AA78BAAC-8764-4AFE-9AC1-DF47930B46EB}"/>
              </a:ext>
            </a:extLst>
          </p:cNvPr>
          <p:cNvSpPr>
            <a:spLocks noGrp="1"/>
          </p:cNvSpPr>
          <p:nvPr>
            <p:ph type="pic" sz="quarter" idx="23" hasCustomPrompt="1"/>
          </p:nvPr>
        </p:nvSpPr>
        <p:spPr>
          <a:xfrm>
            <a:off x="7781581"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7" name="Picture Placeholder 26">
            <a:extLst>
              <a:ext uri="{FF2B5EF4-FFF2-40B4-BE49-F238E27FC236}">
                <a16:creationId xmlns:a16="http://schemas.microsoft.com/office/drawing/2014/main" id="{88491EA9-E431-4D48-BD30-3BA8FACC97F2}"/>
              </a:ext>
            </a:extLst>
          </p:cNvPr>
          <p:cNvSpPr>
            <a:spLocks noGrp="1"/>
          </p:cNvSpPr>
          <p:nvPr>
            <p:ph type="pic" sz="quarter" idx="24" hasCustomPrompt="1"/>
          </p:nvPr>
        </p:nvSpPr>
        <p:spPr>
          <a:xfrm>
            <a:off x="9914613"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0">
            <a:extLst>
              <a:ext uri="{FF2B5EF4-FFF2-40B4-BE49-F238E27FC236}">
                <a16:creationId xmlns:a16="http://schemas.microsoft.com/office/drawing/2014/main" id="{130F713C-752D-4C1A-89AB-638A7DAF60A8}"/>
              </a:ext>
            </a:extLst>
          </p:cNvPr>
          <p:cNvSpPr>
            <a:spLocks noGrp="1"/>
          </p:cNvSpPr>
          <p:nvPr>
            <p:ph type="pic" sz="quarter" idx="25" hasCustomPrompt="1"/>
          </p:nvPr>
        </p:nvSpPr>
        <p:spPr>
          <a:xfrm>
            <a:off x="5648550"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3" name="Picture Placeholder 32">
            <a:extLst>
              <a:ext uri="{FF2B5EF4-FFF2-40B4-BE49-F238E27FC236}">
                <a16:creationId xmlns:a16="http://schemas.microsoft.com/office/drawing/2014/main" id="{EDF00299-5001-4927-B344-D4AE0D5F0393}"/>
              </a:ext>
            </a:extLst>
          </p:cNvPr>
          <p:cNvSpPr>
            <a:spLocks noGrp="1"/>
          </p:cNvSpPr>
          <p:nvPr>
            <p:ph type="pic" sz="quarter" idx="26" hasCustomPrompt="1"/>
          </p:nvPr>
        </p:nvSpPr>
        <p:spPr>
          <a:xfrm>
            <a:off x="7781581"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5" name="Picture Placeholder 34">
            <a:extLst>
              <a:ext uri="{FF2B5EF4-FFF2-40B4-BE49-F238E27FC236}">
                <a16:creationId xmlns:a16="http://schemas.microsoft.com/office/drawing/2014/main" id="{4CBE51A8-3BCA-490E-93CB-B70BBCCD9671}"/>
              </a:ext>
            </a:extLst>
          </p:cNvPr>
          <p:cNvSpPr>
            <a:spLocks noGrp="1"/>
          </p:cNvSpPr>
          <p:nvPr>
            <p:ph type="pic" sz="quarter" idx="27" hasCustomPrompt="1"/>
          </p:nvPr>
        </p:nvSpPr>
        <p:spPr>
          <a:xfrm>
            <a:off x="9914613"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1232522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 Medium Photos with Description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hasCustomPrompt="1"/>
          </p:nvPr>
        </p:nvSpPr>
        <p:spPr>
          <a:xfrm>
            <a:off x="762000" y="2831932"/>
            <a:ext cx="3833906" cy="1562638"/>
          </a:xfrm>
        </p:spPr>
        <p:txBody>
          <a:bodyPr rtlCol="0" anchor="b"/>
          <a:lstStyle>
            <a:lvl1pPr>
              <a:defRPr/>
            </a:lvl1pPr>
          </a:lstStyle>
          <a:p>
            <a:pPr rtl="0"/>
            <a:r>
              <a:rPr lang="en-GB" noProof="0"/>
              <a:t>Click to edit your title</a:t>
            </a:r>
          </a:p>
        </p:txBody>
      </p:sp>
      <p:sp>
        <p:nvSpPr>
          <p:cNvPr id="4" name="Date Placeholder 3"/>
          <p:cNvSpPr>
            <a:spLocks noGrp="1"/>
          </p:cNvSpPr>
          <p:nvPr>
            <p:ph type="dt" sz="half" idx="10"/>
          </p:nvPr>
        </p:nvSpPr>
        <p:spPr/>
        <p:txBody>
          <a:bodyPr rtlCol="0"/>
          <a:lstStyle/>
          <a:p>
            <a:pPr rtl="0"/>
            <a:fld id="{80F5BBF8-60EF-4A58-8AA1-0E5D107F711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4573117"/>
            <a:ext cx="3842550" cy="1178396"/>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Picture Placeholder 10">
            <a:extLst>
              <a:ext uri="{FF2B5EF4-FFF2-40B4-BE49-F238E27FC236}">
                <a16:creationId xmlns:a16="http://schemas.microsoft.com/office/drawing/2014/main" id="{4EDDE9BC-8D20-403B-A5FE-C277A3515DE4}"/>
              </a:ext>
            </a:extLst>
          </p:cNvPr>
          <p:cNvSpPr>
            <a:spLocks noGrp="1"/>
          </p:cNvSpPr>
          <p:nvPr>
            <p:ph type="pic" sz="quarter" idx="19" hasCustomPrompt="1"/>
          </p:nvPr>
        </p:nvSpPr>
        <p:spPr>
          <a:xfrm>
            <a:off x="2424736" y="482857"/>
            <a:ext cx="2179814" cy="2179814"/>
          </a:xfrm>
          <a:prstGeom prst="ellipse">
            <a:avLst/>
          </a:prstGeom>
          <a:solidFill>
            <a:schemeClr val="bg1">
              <a:lumMod val="95000"/>
            </a:schemeClr>
          </a:solidFill>
        </p:spPr>
        <p:txBody>
          <a:bodyPr rtlCol="0" anchor="ctr"/>
          <a:lstStyle>
            <a:lvl1pPr marL="0" indent="0" algn="ctr">
              <a:buNone/>
              <a:defRPr i="1"/>
            </a:lvl1pPr>
          </a:lstStyle>
          <a:p>
            <a:pPr rtl="0"/>
            <a:r>
              <a:rPr lang="en-GB" noProof="0"/>
              <a:t>Insert Portrait Photo</a:t>
            </a:r>
          </a:p>
        </p:txBody>
      </p:sp>
      <p:sp>
        <p:nvSpPr>
          <p:cNvPr id="19" name="Content Placeholder 2">
            <a:extLst>
              <a:ext uri="{FF2B5EF4-FFF2-40B4-BE49-F238E27FC236}">
                <a16:creationId xmlns:a16="http://schemas.microsoft.com/office/drawing/2014/main" id="{2BF5E186-AFA1-42AA-AE51-CF3AC059F0FB}"/>
              </a:ext>
            </a:extLst>
          </p:cNvPr>
          <p:cNvSpPr>
            <a:spLocks noGrp="1"/>
          </p:cNvSpPr>
          <p:nvPr>
            <p:ph idx="1" hasCustomPrompt="1"/>
          </p:nvPr>
        </p:nvSpPr>
        <p:spPr>
          <a:xfrm>
            <a:off x="5162550"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2" name="Text Placeholder 8">
            <a:extLst>
              <a:ext uri="{FF2B5EF4-FFF2-40B4-BE49-F238E27FC236}">
                <a16:creationId xmlns:a16="http://schemas.microsoft.com/office/drawing/2014/main" id="{C860CCD0-F268-4994-9434-F0E0132A4E53}"/>
              </a:ext>
            </a:extLst>
          </p:cNvPr>
          <p:cNvSpPr>
            <a:spLocks noGrp="1"/>
          </p:cNvSpPr>
          <p:nvPr>
            <p:ph type="body" sz="quarter" idx="13" hasCustomPrompt="1"/>
          </p:nvPr>
        </p:nvSpPr>
        <p:spPr>
          <a:xfrm>
            <a:off x="7295581"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Text Placeholder 10">
            <a:extLst>
              <a:ext uri="{FF2B5EF4-FFF2-40B4-BE49-F238E27FC236}">
                <a16:creationId xmlns:a16="http://schemas.microsoft.com/office/drawing/2014/main" id="{28D5E220-4F6C-4A47-9F47-4CA88EA230DF}"/>
              </a:ext>
            </a:extLst>
          </p:cNvPr>
          <p:cNvSpPr>
            <a:spLocks noGrp="1"/>
          </p:cNvSpPr>
          <p:nvPr>
            <p:ph type="body" sz="quarter" idx="14" hasCustomPrompt="1"/>
          </p:nvPr>
        </p:nvSpPr>
        <p:spPr>
          <a:xfrm>
            <a:off x="9428613"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4" name="Text Placeholder 6">
            <a:extLst>
              <a:ext uri="{FF2B5EF4-FFF2-40B4-BE49-F238E27FC236}">
                <a16:creationId xmlns:a16="http://schemas.microsoft.com/office/drawing/2014/main" id="{1DFEF73A-C0FC-4A4C-8342-991CEFF532E2}"/>
              </a:ext>
            </a:extLst>
          </p:cNvPr>
          <p:cNvSpPr>
            <a:spLocks noGrp="1"/>
          </p:cNvSpPr>
          <p:nvPr>
            <p:ph type="body" sz="quarter" idx="20" hasCustomPrompt="1"/>
          </p:nvPr>
        </p:nvSpPr>
        <p:spPr>
          <a:xfrm>
            <a:off x="5162550" y="3429000"/>
            <a:ext cx="1944000" cy="2700000"/>
          </a:xfrm>
          <a:solidFill>
            <a:schemeClr val="bg1"/>
          </a:solidFill>
        </p:spPr>
        <p:txBody>
          <a:bodyPr lIns="0" tIns="1944000" rIns="0" bIns="72000" rtlCol="0" anchor="ct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5" name="Text Placeholder 15">
            <a:extLst>
              <a:ext uri="{FF2B5EF4-FFF2-40B4-BE49-F238E27FC236}">
                <a16:creationId xmlns:a16="http://schemas.microsoft.com/office/drawing/2014/main" id="{E60572FB-0574-4BE3-9637-7CA7B5ACA8DE}"/>
              </a:ext>
            </a:extLst>
          </p:cNvPr>
          <p:cNvSpPr>
            <a:spLocks noGrp="1"/>
          </p:cNvSpPr>
          <p:nvPr>
            <p:ph type="body" sz="quarter" idx="21" hasCustomPrompt="1"/>
          </p:nvPr>
        </p:nvSpPr>
        <p:spPr>
          <a:xfrm>
            <a:off x="7295356" y="3429000"/>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6" name="Text Placeholder 18">
            <a:extLst>
              <a:ext uri="{FF2B5EF4-FFF2-40B4-BE49-F238E27FC236}">
                <a16:creationId xmlns:a16="http://schemas.microsoft.com/office/drawing/2014/main" id="{155E2FBC-2458-49C4-B75C-CAEAC6D9F10F}"/>
              </a:ext>
            </a:extLst>
          </p:cNvPr>
          <p:cNvSpPr>
            <a:spLocks noGrp="1"/>
          </p:cNvSpPr>
          <p:nvPr>
            <p:ph type="body" sz="quarter" idx="22" hasCustomPrompt="1"/>
          </p:nvPr>
        </p:nvSpPr>
        <p:spPr>
          <a:xfrm>
            <a:off x="9428163" y="3429000"/>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7" name="Picture Placeholder 22">
            <a:extLst>
              <a:ext uri="{FF2B5EF4-FFF2-40B4-BE49-F238E27FC236}">
                <a16:creationId xmlns:a16="http://schemas.microsoft.com/office/drawing/2014/main" id="{844B1DAB-161E-44A0-9E15-DA816B46A48E}"/>
              </a:ext>
            </a:extLst>
          </p:cNvPr>
          <p:cNvSpPr>
            <a:spLocks noGrp="1"/>
          </p:cNvSpPr>
          <p:nvPr>
            <p:ph type="pic" sz="quarter" idx="23" hasCustomPrompt="1"/>
          </p:nvPr>
        </p:nvSpPr>
        <p:spPr>
          <a:xfrm>
            <a:off x="5234550"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8" name="Picture Placeholder 24">
            <a:extLst>
              <a:ext uri="{FF2B5EF4-FFF2-40B4-BE49-F238E27FC236}">
                <a16:creationId xmlns:a16="http://schemas.microsoft.com/office/drawing/2014/main" id="{8811849A-335B-47C0-980E-357EE8C4BCC2}"/>
              </a:ext>
            </a:extLst>
          </p:cNvPr>
          <p:cNvSpPr>
            <a:spLocks noGrp="1"/>
          </p:cNvSpPr>
          <p:nvPr>
            <p:ph type="pic" sz="quarter" idx="24" hasCustomPrompt="1"/>
          </p:nvPr>
        </p:nvSpPr>
        <p:spPr>
          <a:xfrm>
            <a:off x="7367581"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9" name="Picture Placeholder 26">
            <a:extLst>
              <a:ext uri="{FF2B5EF4-FFF2-40B4-BE49-F238E27FC236}">
                <a16:creationId xmlns:a16="http://schemas.microsoft.com/office/drawing/2014/main" id="{E1254A81-6A51-429E-91AC-6B4CADA71DC5}"/>
              </a:ext>
            </a:extLst>
          </p:cNvPr>
          <p:cNvSpPr>
            <a:spLocks noGrp="1"/>
          </p:cNvSpPr>
          <p:nvPr>
            <p:ph type="pic" sz="quarter" idx="25" hasCustomPrompt="1"/>
          </p:nvPr>
        </p:nvSpPr>
        <p:spPr>
          <a:xfrm>
            <a:off x="9500613"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0" name="Picture Placeholder 30">
            <a:extLst>
              <a:ext uri="{FF2B5EF4-FFF2-40B4-BE49-F238E27FC236}">
                <a16:creationId xmlns:a16="http://schemas.microsoft.com/office/drawing/2014/main" id="{64053090-461C-448F-9705-7FEE78A41337}"/>
              </a:ext>
            </a:extLst>
          </p:cNvPr>
          <p:cNvSpPr>
            <a:spLocks noGrp="1"/>
          </p:cNvSpPr>
          <p:nvPr>
            <p:ph type="pic" sz="quarter" idx="26" hasCustomPrompt="1"/>
          </p:nvPr>
        </p:nvSpPr>
        <p:spPr>
          <a:xfrm>
            <a:off x="5234550"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2">
            <a:extLst>
              <a:ext uri="{FF2B5EF4-FFF2-40B4-BE49-F238E27FC236}">
                <a16:creationId xmlns:a16="http://schemas.microsoft.com/office/drawing/2014/main" id="{7AD2F7CB-CFE4-4C72-864A-D00C1CEAA23D}"/>
              </a:ext>
            </a:extLst>
          </p:cNvPr>
          <p:cNvSpPr>
            <a:spLocks noGrp="1"/>
          </p:cNvSpPr>
          <p:nvPr>
            <p:ph type="pic" sz="quarter" idx="27" hasCustomPrompt="1"/>
          </p:nvPr>
        </p:nvSpPr>
        <p:spPr>
          <a:xfrm>
            <a:off x="7367581"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2" name="Picture Placeholder 34">
            <a:extLst>
              <a:ext uri="{FF2B5EF4-FFF2-40B4-BE49-F238E27FC236}">
                <a16:creationId xmlns:a16="http://schemas.microsoft.com/office/drawing/2014/main" id="{CCA07CA3-C8D4-41EA-A0FB-74E1A4770398}"/>
              </a:ext>
            </a:extLst>
          </p:cNvPr>
          <p:cNvSpPr>
            <a:spLocks noGrp="1"/>
          </p:cNvSpPr>
          <p:nvPr>
            <p:ph type="pic" sz="quarter" idx="28" hasCustomPrompt="1"/>
          </p:nvPr>
        </p:nvSpPr>
        <p:spPr>
          <a:xfrm>
            <a:off x="9500163"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1108071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ctrTitle"/>
          </p:nvPr>
        </p:nvSpPr>
        <p:spPr>
          <a:xfrm>
            <a:off x="5747656" y="1264197"/>
            <a:ext cx="5670487" cy="4268965"/>
          </a:xfrm>
        </p:spPr>
        <p:txBody>
          <a:bodyPr rtlCol="0" anchor="ctr">
            <a:normAutofit/>
          </a:bodyPr>
          <a:lstStyle>
            <a:lvl1pPr algn="l">
              <a:lnSpc>
                <a:spcPct val="85000"/>
              </a:lnSpc>
              <a:defRPr sz="6000" cap="none" baseline="0">
                <a:solidFill>
                  <a:schemeClr val="tx2"/>
                </a:solidFill>
              </a:defRPr>
            </a:lvl1pPr>
          </a:lstStyle>
          <a:p>
            <a:pPr rtl="0"/>
            <a:r>
              <a:rPr lang="en-US" noProof="0"/>
              <a:t>Click to edit Master title style</a:t>
            </a:r>
            <a:endParaRPr lang="en-GB" noProof="0"/>
          </a:p>
        </p:txBody>
      </p:sp>
      <p:sp>
        <p:nvSpPr>
          <p:cNvPr id="3" name="Subtitle 2"/>
          <p:cNvSpPr>
            <a:spLocks noGrp="1"/>
          </p:cNvSpPr>
          <p:nvPr>
            <p:ph type="subTitle" idx="1"/>
          </p:nvPr>
        </p:nvSpPr>
        <p:spPr>
          <a:xfrm>
            <a:off x="667666" y="4151085"/>
            <a:ext cx="4633806" cy="1591181"/>
          </a:xfrm>
        </p:spPr>
        <p:txBody>
          <a:bodyPr rtlCol="0" anchor="b">
            <a:noAutofit/>
          </a:bodyPr>
          <a:lstStyle>
            <a:lvl1pPr marL="0" indent="0" algn="r">
              <a:lnSpc>
                <a:spcPct val="100000"/>
              </a:lnSpc>
              <a:spcBef>
                <a:spcPts val="0"/>
              </a:spcBef>
              <a:buNone/>
              <a:defRPr sz="23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cxnSp>
        <p:nvCxnSpPr>
          <p:cNvPr id="9" name="Straight Connector 8" title="Verticle Rule Line"/>
          <p:cNvCxnSpPr>
            <a:cxnSpLocks/>
          </p:cNvCxnSpPr>
          <p:nvPr/>
        </p:nvCxnSpPr>
        <p:spPr>
          <a:xfrm>
            <a:off x="5524563" y="1115733"/>
            <a:ext cx="0" cy="4626534"/>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0531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7" name="Freeform 6" title="Page Number Shape"/>
          <p:cNvSpPr/>
          <p:nvPr/>
        </p:nvSpPr>
        <p:spPr bwMode="auto">
          <a:xfrm>
            <a:off x="11784011"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947673" y="2571722"/>
            <a:ext cx="8296654" cy="3286153"/>
          </a:xfrm>
        </p:spPr>
        <p:txBody>
          <a:bodyPr rtlCol="0" anchor="t">
            <a:normAutofit/>
          </a:bodyPr>
          <a:lstStyle>
            <a:lvl1pPr>
              <a:lnSpc>
                <a:spcPct val="85000"/>
              </a:lnSpc>
              <a:defRPr sz="7700" cap="none" baseline="0">
                <a:solidFill>
                  <a:schemeClr val="tx1">
                    <a:lumMod val="85000"/>
                    <a:lumOff val="15000"/>
                  </a:schemeClr>
                </a:solidFill>
              </a:defRPr>
            </a:lvl1pPr>
          </a:lstStyle>
          <a:p>
            <a:pPr rtl="0"/>
            <a:r>
              <a:rPr lang="en-US" noProof="0"/>
              <a:t>Click to edit Master title style</a:t>
            </a:r>
            <a:endParaRPr lang="en-GB" noProof="0"/>
          </a:p>
        </p:txBody>
      </p:sp>
      <p:sp>
        <p:nvSpPr>
          <p:cNvPr id="3" name="Text Placeholder 2"/>
          <p:cNvSpPr>
            <a:spLocks noGrp="1"/>
          </p:cNvSpPr>
          <p:nvPr>
            <p:ph type="body" idx="1" hasCustomPrompt="1"/>
          </p:nvPr>
        </p:nvSpPr>
        <p:spPr>
          <a:xfrm>
            <a:off x="1947673" y="1393748"/>
            <a:ext cx="8401429" cy="819150"/>
          </a:xfrm>
        </p:spPr>
        <p:txBody>
          <a:bodyPr rtlCol="0" anchor="ctr">
            <a:normAutofit/>
          </a:bodyPr>
          <a:lstStyle>
            <a:lvl1pPr marL="0" indent="0" algn="r">
              <a:lnSpc>
                <a:spcPct val="113000"/>
              </a:lnSpc>
              <a:spcBef>
                <a:spcPts val="0"/>
              </a:spcBef>
              <a:buNone/>
              <a:defRPr sz="2000" b="0" i="1" baseline="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4" name="Date Placeholder 3"/>
          <p:cNvSpPr>
            <a:spLocks noGrp="1"/>
          </p:cNvSpPr>
          <p:nvPr>
            <p:ph type="dt" sz="half" idx="10"/>
          </p:nvPr>
        </p:nvSpPr>
        <p:spPr>
          <a:xfrm>
            <a:off x="8742955" y="6314439"/>
            <a:ext cx="1596622" cy="365125"/>
          </a:xfrm>
        </p:spPr>
        <p:txBody>
          <a:bodyPr rtlCol="0"/>
          <a:lstStyle>
            <a:lvl1pPr>
              <a:defRPr sz="1200">
                <a:solidFill>
                  <a:schemeClr val="tx1">
                    <a:lumMod val="85000"/>
                    <a:lumOff val="15000"/>
                  </a:schemeClr>
                </a:solidFill>
              </a:defRPr>
            </a:lvl1pPr>
          </a:lstStyle>
          <a:p>
            <a:pPr rtl="0"/>
            <a:fld id="{1C896760-A52A-4B0A-9FCE-F159B68F95D1}" type="datetime1">
              <a:rPr lang="en-GB" noProof="0" smtClean="0"/>
              <a:t>14/06/2023</a:t>
            </a:fld>
            <a:endParaRPr lang="en-GB" noProof="0"/>
          </a:p>
        </p:txBody>
      </p:sp>
      <p:sp>
        <p:nvSpPr>
          <p:cNvPr id="5" name="Footer Placeholder 4"/>
          <p:cNvSpPr>
            <a:spLocks noGrp="1"/>
          </p:cNvSpPr>
          <p:nvPr>
            <p:ph type="ftr" sz="quarter" idx="11"/>
          </p:nvPr>
        </p:nvSpPr>
        <p:spPr>
          <a:xfrm>
            <a:off x="1947673" y="6314440"/>
            <a:ext cx="6480226" cy="365125"/>
          </a:xfrm>
        </p:spPr>
        <p:txBody>
          <a:bodyPr rtlCol="0"/>
          <a:lstStyle>
            <a:lvl1pPr>
              <a:defRPr b="0">
                <a:solidFill>
                  <a:schemeClr val="tx1">
                    <a:lumMod val="85000"/>
                    <a:lumOff val="15000"/>
                  </a:schemeClr>
                </a:solidFill>
              </a:defRPr>
            </a:lvl1pPr>
          </a:lstStyle>
          <a:p>
            <a:pPr rtl="0"/>
            <a:endParaRPr lang="en-GB" noProof="0"/>
          </a:p>
        </p:txBody>
      </p:sp>
      <p:sp>
        <p:nvSpPr>
          <p:cNvPr id="6" name="Slide Number Placeholder 5"/>
          <p:cNvSpPr>
            <a:spLocks noGrp="1"/>
          </p:cNvSpPr>
          <p:nvPr>
            <p:ph type="sldNum" sz="quarter" idx="12"/>
          </p:nvPr>
        </p:nvSpPr>
        <p:spPr>
          <a:xfrm>
            <a:off x="11784011" y="1620760"/>
            <a:ext cx="407988" cy="365125"/>
          </a:xfrm>
        </p:spPr>
        <p:txBody>
          <a:bodyPr rtlCol="0"/>
          <a:lstStyle>
            <a:lvl1pPr>
              <a:defRPr>
                <a:solidFill>
                  <a:schemeClr val="bg2"/>
                </a:solidFill>
              </a:defRPr>
            </a:lvl1pPr>
          </a:lstStyle>
          <a:p>
            <a:pPr rtl="0"/>
            <a:fld id="{13D2E340-0663-474B-992C-9192B5C45E57}" type="slidenum">
              <a:rPr lang="en-GB" noProof="0" smtClean="0"/>
              <a:t>‹N›</a:t>
            </a:fld>
            <a:endParaRPr lang="en-GB" noProof="0"/>
          </a:p>
        </p:txBody>
      </p:sp>
      <p:cxnSp>
        <p:nvCxnSpPr>
          <p:cNvPr id="10" name="Straight Connector 9" title="Horizontal Rule Line"/>
          <p:cNvCxnSpPr/>
          <p:nvPr/>
        </p:nvCxnSpPr>
        <p:spPr>
          <a:xfrm flipH="1">
            <a:off x="1" y="6178167"/>
            <a:ext cx="10244326"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8453484"/>
      </p:ext>
    </p:extLst>
  </p:cSld>
  <p:clrMapOvr>
    <a:masterClrMapping/>
  </p:clrMapOvr>
  <p:extLst>
    <p:ext uri="{DCECCB84-F9BA-43D5-87BE-67443E8EF086}">
      <p15:sldGuideLst xmlns:p15="http://schemas.microsoft.com/office/powerpoint/2012/main">
        <p15:guide id="1" pos="645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DAB8D192-CAF1-4A2C-85C9-1EDA35A31CD8}"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FBC751F3-ABD6-4995-8494-4932D12ACE1B}"/>
              </a:ext>
            </a:extLst>
          </p:cNvPr>
          <p:cNvSpPr>
            <a:spLocks noGrp="1"/>
          </p:cNvSpPr>
          <p:nvPr>
            <p:ph sz="quarter" idx="19" hasCustomPrompt="1"/>
          </p:nvPr>
        </p:nvSpPr>
        <p:spPr>
          <a:xfrm>
            <a:off x="5326063" y="559678"/>
            <a:ext cx="6103937" cy="5191835"/>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2875451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114259A3-C037-4D15-8CC5-E62C0AAC312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Picture Placeholder 6">
            <a:extLst>
              <a:ext uri="{FF2B5EF4-FFF2-40B4-BE49-F238E27FC236}">
                <a16:creationId xmlns:a16="http://schemas.microsoft.com/office/drawing/2014/main" id="{1466EC8C-C8BE-4149-A684-18CFF4574C18}"/>
              </a:ext>
            </a:extLst>
          </p:cNvPr>
          <p:cNvSpPr>
            <a:spLocks noGrp="1"/>
          </p:cNvSpPr>
          <p:nvPr>
            <p:ph type="pic" sz="quarter" idx="19"/>
          </p:nvPr>
        </p:nvSpPr>
        <p:spPr>
          <a:xfrm>
            <a:off x="5297488" y="559678"/>
            <a:ext cx="6132512" cy="5191835"/>
          </a:xfrm>
        </p:spPr>
        <p:txBody>
          <a:bodyPr rtlCol="0" anchor="ctr"/>
          <a:lstStyle>
            <a:lvl1pPr marL="0" indent="0" algn="ctr">
              <a:buNone/>
              <a:defRPr/>
            </a:lvl1pPr>
          </a:lstStyle>
          <a:p>
            <a:pPr rtl="0"/>
            <a:r>
              <a:rPr lang="en-US" noProof="0"/>
              <a:t>Click icon to add picture</a:t>
            </a:r>
            <a:endParaRPr lang="en-GB" noProof="0"/>
          </a:p>
        </p:txBody>
      </p:sp>
    </p:spTree>
    <p:extLst>
      <p:ext uri="{BB962C8B-B14F-4D97-AF65-F5344CB8AC3E}">
        <p14:creationId xmlns:p14="http://schemas.microsoft.com/office/powerpoint/2010/main" val="3687491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7"/>
            <a:ext cx="3833906" cy="5274923"/>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3591F197-EE82-41CF-B217-E65F4EC035C7}"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4889D34E-DF9E-41B7-A5EC-B9D63999B3D0}"/>
              </a:ext>
            </a:extLst>
          </p:cNvPr>
          <p:cNvSpPr>
            <a:spLocks noGrp="1"/>
          </p:cNvSpPr>
          <p:nvPr>
            <p:ph idx="1" hasCustomPrompt="1"/>
          </p:nvPr>
        </p:nvSpPr>
        <p:spPr>
          <a:xfrm>
            <a:off x="5181600" y="559678"/>
            <a:ext cx="6172200" cy="5617285"/>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3222617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a:p>
        </p:txBody>
      </p:sp>
      <p:sp>
        <p:nvSpPr>
          <p:cNvPr id="3" name="Content Placeholder 2"/>
          <p:cNvSpPr>
            <a:spLocks noGrp="1"/>
          </p:cNvSpPr>
          <p:nvPr>
            <p:ph sz="half" idx="1" hasCustomPrompt="1"/>
          </p:nvPr>
        </p:nvSpPr>
        <p:spPr>
          <a:xfrm>
            <a:off x="5181600" y="540628"/>
            <a:ext cx="6248400" cy="2488946"/>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Content Placeholder 3"/>
          <p:cNvSpPr>
            <a:spLocks noGrp="1"/>
          </p:cNvSpPr>
          <p:nvPr>
            <p:ph sz="half" idx="2" hasCustomPrompt="1"/>
          </p:nvPr>
        </p:nvSpPr>
        <p:spPr>
          <a:xfrm>
            <a:off x="5181600" y="3712467"/>
            <a:ext cx="6248400" cy="248222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Date Placeholder 4"/>
          <p:cNvSpPr>
            <a:spLocks noGrp="1"/>
          </p:cNvSpPr>
          <p:nvPr>
            <p:ph type="dt" sz="half" idx="10"/>
          </p:nvPr>
        </p:nvSpPr>
        <p:spPr/>
        <p:txBody>
          <a:bodyPr rtlCol="0"/>
          <a:lstStyle/>
          <a:p>
            <a:pPr rtl="0"/>
            <a:fld id="{5529CDE9-2DFB-42D0-9AF7-220768F44449}" type="datetime1">
              <a:rPr lang="en-GB" noProof="0" smtClean="0"/>
              <a:t>14/06/2023</a:t>
            </a:fld>
            <a:endParaRPr lang="en-GB" noProof="0"/>
          </a:p>
        </p:txBody>
      </p:sp>
      <p:sp>
        <p:nvSpPr>
          <p:cNvPr id="6" name="Footer Placeholder 5"/>
          <p:cNvSpPr>
            <a:spLocks noGrp="1"/>
          </p:cNvSpPr>
          <p:nvPr>
            <p:ph type="ftr" sz="quarter" idx="11"/>
          </p:nvPr>
        </p:nvSpPr>
        <p:spPr/>
        <p:txBody>
          <a:bodyPr rtlCol="0"/>
          <a:lstStyle/>
          <a:p>
            <a:pPr rtl="0"/>
            <a:endParaRPr lang="en-GB" noProof="0"/>
          </a:p>
        </p:txBody>
      </p:sp>
      <p:sp>
        <p:nvSpPr>
          <p:cNvPr id="7" name="Slide Number Placeholder 6"/>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2454302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rtlCol="0"/>
          <a:lstStyle/>
          <a:p>
            <a:pPr rtl="0"/>
            <a:r>
              <a:rPr lang="en-US" noProof="0"/>
              <a:t>Click to edit Master title style</a:t>
            </a:r>
            <a:endParaRPr lang="en-GB" noProof="0"/>
          </a:p>
        </p:txBody>
      </p:sp>
      <p:sp>
        <p:nvSpPr>
          <p:cNvPr id="3" name="Text Placeholder 2"/>
          <p:cNvSpPr>
            <a:spLocks noGrp="1"/>
          </p:cNvSpPr>
          <p:nvPr>
            <p:ph type="body" idx="1" hasCustomPrompt="1"/>
          </p:nvPr>
        </p:nvSpPr>
        <p:spPr>
          <a:xfrm>
            <a:off x="5181600" y="558065"/>
            <a:ext cx="6245352" cy="914400"/>
          </a:xfrm>
        </p:spPr>
        <p:txBody>
          <a:bodyPr rtlCol="0" anchor="b">
            <a:normAutofit/>
          </a:bodyPr>
          <a:lstStyle>
            <a:lvl1pPr marL="0" indent="0">
              <a:lnSpc>
                <a:spcPct val="113000"/>
              </a:lnSpc>
              <a:spcBef>
                <a:spcPts val="0"/>
              </a:spcBef>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4" name="Content Placeholder 3"/>
          <p:cNvSpPr>
            <a:spLocks noGrp="1"/>
          </p:cNvSpPr>
          <p:nvPr>
            <p:ph sz="half" idx="2" hasCustomPrompt="1"/>
          </p:nvPr>
        </p:nvSpPr>
        <p:spPr>
          <a:xfrm>
            <a:off x="5181600" y="1526671"/>
            <a:ext cx="6245352" cy="175564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Text Placeholder 4"/>
          <p:cNvSpPr>
            <a:spLocks noGrp="1"/>
          </p:cNvSpPr>
          <p:nvPr>
            <p:ph type="body" sz="quarter" idx="3" hasCustomPrompt="1"/>
          </p:nvPr>
        </p:nvSpPr>
        <p:spPr>
          <a:xfrm>
            <a:off x="5181600" y="3700826"/>
            <a:ext cx="6248400" cy="914400"/>
          </a:xfrm>
        </p:spPr>
        <p:txBody>
          <a:bodyPr rtlCol="0" anchor="b">
            <a:normAutofit/>
          </a:bodyPr>
          <a:lstStyle>
            <a:lvl1pPr marL="0" indent="0">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6" name="Content Placeholder 5"/>
          <p:cNvSpPr>
            <a:spLocks noGrp="1"/>
          </p:cNvSpPr>
          <p:nvPr>
            <p:ph sz="quarter" idx="4" hasCustomPrompt="1"/>
          </p:nvPr>
        </p:nvSpPr>
        <p:spPr>
          <a:xfrm>
            <a:off x="5181600" y="4669432"/>
            <a:ext cx="6245352" cy="175564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Date Placeholder 6"/>
          <p:cNvSpPr>
            <a:spLocks noGrp="1"/>
          </p:cNvSpPr>
          <p:nvPr>
            <p:ph type="dt" sz="half" idx="10"/>
          </p:nvPr>
        </p:nvSpPr>
        <p:spPr/>
        <p:txBody>
          <a:bodyPr rtlCol="0"/>
          <a:lstStyle/>
          <a:p>
            <a:pPr rtl="0"/>
            <a:fld id="{95259DA5-60B7-4DC7-997E-4ADDE1E2373F}" type="datetime1">
              <a:rPr lang="en-GB" noProof="0" smtClean="0"/>
              <a:t>14/06/2023</a:t>
            </a:fld>
            <a:endParaRPr lang="en-GB" noProof="0"/>
          </a:p>
        </p:txBody>
      </p:sp>
      <p:sp>
        <p:nvSpPr>
          <p:cNvPr id="8" name="Footer Placeholder 7"/>
          <p:cNvSpPr>
            <a:spLocks noGrp="1"/>
          </p:cNvSpPr>
          <p:nvPr>
            <p:ph type="ftr" sz="quarter" idx="11"/>
          </p:nvPr>
        </p:nvSpPr>
        <p:spPr/>
        <p:txBody>
          <a:bodyPr rtlCol="0"/>
          <a:lstStyle/>
          <a:p>
            <a:pPr rtl="0"/>
            <a:endParaRPr lang="en-GB" noProof="0"/>
          </a:p>
        </p:txBody>
      </p:sp>
      <p:sp>
        <p:nvSpPr>
          <p:cNvPr id="9" name="Slide Number Placeholder 8"/>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4277019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a:p>
        </p:txBody>
      </p:sp>
      <p:sp>
        <p:nvSpPr>
          <p:cNvPr id="3" name="Date Placeholder 2"/>
          <p:cNvSpPr>
            <a:spLocks noGrp="1"/>
          </p:cNvSpPr>
          <p:nvPr>
            <p:ph type="dt" sz="half" idx="10"/>
          </p:nvPr>
        </p:nvSpPr>
        <p:spPr/>
        <p:txBody>
          <a:bodyPr rtlCol="0"/>
          <a:lstStyle/>
          <a:p>
            <a:pPr rtl="0"/>
            <a:fld id="{7B74DD31-347E-4B54-B7FB-ECCF31FD43E0}" type="datetime1">
              <a:rPr lang="en-GB" noProof="0" smtClean="0"/>
              <a:t>14/06/2023</a:t>
            </a:fld>
            <a:endParaRPr lang="en-GB" noProof="0"/>
          </a:p>
        </p:txBody>
      </p:sp>
      <p:sp>
        <p:nvSpPr>
          <p:cNvPr id="4" name="Footer Placeholder 3"/>
          <p:cNvSpPr>
            <a:spLocks noGrp="1"/>
          </p:cNvSpPr>
          <p:nvPr>
            <p:ph type="ftr" sz="quarter" idx="11"/>
          </p:nvPr>
        </p:nvSpPr>
        <p:spPr/>
        <p:txBody>
          <a:bodyPr rtlCol="0"/>
          <a:lstStyle/>
          <a:p>
            <a:pPr rtl="0"/>
            <a:endParaRPr lang="en-GB" noProof="0"/>
          </a:p>
        </p:txBody>
      </p:sp>
      <p:sp>
        <p:nvSpPr>
          <p:cNvPr id="5" name="Slide Number Placeholder 4"/>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2043447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p>
            <a:pPr rtl="0"/>
            <a:fld id="{D69DEBE6-9705-4629-B2E2-B813F3EFD0D0}" type="datetime1">
              <a:rPr lang="en-GB" noProof="0" smtClean="0"/>
              <a:t>14/06/2023</a:t>
            </a:fld>
            <a:endParaRPr lang="en-GB" noProof="0"/>
          </a:p>
        </p:txBody>
      </p:sp>
      <p:sp>
        <p:nvSpPr>
          <p:cNvPr id="3" name="Footer Placeholder 2"/>
          <p:cNvSpPr>
            <a:spLocks noGrp="1"/>
          </p:cNvSpPr>
          <p:nvPr>
            <p:ph type="ftr" sz="quarter" idx="11"/>
          </p:nvPr>
        </p:nvSpPr>
        <p:spPr/>
        <p:txBody>
          <a:bodyPr rtlCol="0"/>
          <a:lstStyle/>
          <a:p>
            <a:pPr rtl="0"/>
            <a:endParaRPr lang="en-GB" noProof="0"/>
          </a:p>
        </p:txBody>
      </p:sp>
      <p:sp>
        <p:nvSpPr>
          <p:cNvPr id="4" name="Slide Number Placeholder 3"/>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82390238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762000" y="559678"/>
            <a:ext cx="3833906" cy="4952492"/>
          </a:xfrm>
          <a:prstGeom prst="rect">
            <a:avLst/>
          </a:prstGeom>
        </p:spPr>
        <p:txBody>
          <a:bodyPr vert="horz" lIns="91440" tIns="45720" rIns="91440" bIns="45720" rtlCol="0" anchor="t">
            <a:normAutofit/>
          </a:bodyPr>
          <a:lstStyle/>
          <a:p>
            <a:pPr rtl="0"/>
            <a:r>
              <a:rPr lang="en-US" noProof="0"/>
              <a:t>Click to edit Master title style</a:t>
            </a:r>
            <a:endParaRPr lang="en-GB" noProof="0"/>
          </a:p>
        </p:txBody>
      </p:sp>
      <p:sp>
        <p:nvSpPr>
          <p:cNvPr id="3" name="Text Placeholder 2"/>
          <p:cNvSpPr>
            <a:spLocks noGrp="1"/>
          </p:cNvSpPr>
          <p:nvPr>
            <p:ph type="body" idx="1"/>
          </p:nvPr>
        </p:nvSpPr>
        <p:spPr>
          <a:xfrm>
            <a:off x="5181600" y="569066"/>
            <a:ext cx="6248398" cy="5655156"/>
          </a:xfrm>
          <a:prstGeom prst="rect">
            <a:avLst/>
          </a:prstGeom>
        </p:spPr>
        <p:txBody>
          <a:bodyPr vert="horz" lIns="91440" tIns="45720" rIns="91440" bIns="45720"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p:cNvSpPr>
            <a:spLocks noGrp="1"/>
          </p:cNvSpPr>
          <p:nvPr>
            <p:ph type="dt" sz="half" idx="2"/>
          </p:nvPr>
        </p:nvSpPr>
        <p:spPr>
          <a:xfrm>
            <a:off x="762001" y="5930060"/>
            <a:ext cx="3814856" cy="365125"/>
          </a:xfrm>
          <a:prstGeom prst="rect">
            <a:avLst/>
          </a:prstGeom>
        </p:spPr>
        <p:txBody>
          <a:bodyPr vert="horz" lIns="91440" tIns="45720" rIns="91440" bIns="45720" rtlCol="0" anchor="t"/>
          <a:lstStyle>
            <a:lvl1pPr algn="r">
              <a:defRPr sz="1000" b="0" i="1" baseline="0">
                <a:solidFill>
                  <a:schemeClr val="tx1">
                    <a:lumMod val="85000"/>
                    <a:lumOff val="15000"/>
                  </a:schemeClr>
                </a:solidFill>
                <a:latin typeface="+mj-lt"/>
              </a:defRPr>
            </a:lvl1pPr>
          </a:lstStyle>
          <a:p>
            <a:pPr rtl="0"/>
            <a:fld id="{F887B716-D79C-4B40-B931-1D91F43C7E50}" type="datetime1">
              <a:rPr lang="en-GB" noProof="0" smtClean="0"/>
              <a:t>14/06/2023</a:t>
            </a:fld>
            <a:endParaRPr lang="en-GB" noProof="0"/>
          </a:p>
        </p:txBody>
      </p:sp>
      <p:sp>
        <p:nvSpPr>
          <p:cNvPr id="5" name="Footer Placeholder 4"/>
          <p:cNvSpPr>
            <a:spLocks noGrp="1"/>
          </p:cNvSpPr>
          <p:nvPr>
            <p:ph type="ftr" sz="quarter" idx="3"/>
          </p:nvPr>
        </p:nvSpPr>
        <p:spPr>
          <a:xfrm>
            <a:off x="762001" y="6314440"/>
            <a:ext cx="3814856" cy="365125"/>
          </a:xfrm>
          <a:prstGeom prst="rect">
            <a:avLst/>
          </a:prstGeom>
        </p:spPr>
        <p:txBody>
          <a:bodyPr vert="horz" lIns="91440" tIns="45720" rIns="91440" bIns="45720" rtlCol="0" anchor="t"/>
          <a:lstStyle>
            <a:lvl1pPr algn="r">
              <a:defRPr sz="1200" b="1" i="1" baseline="0">
                <a:solidFill>
                  <a:schemeClr val="tx1">
                    <a:lumMod val="85000"/>
                    <a:lumOff val="15000"/>
                  </a:schemeClr>
                </a:solidFill>
                <a:latin typeface="+mj-lt"/>
              </a:defRPr>
            </a:lvl1pPr>
          </a:lstStyle>
          <a:p>
            <a:pPr rtl="0"/>
            <a:endParaRPr lang="en-GB" noProof="0"/>
          </a:p>
        </p:txBody>
      </p:sp>
      <p:sp>
        <p:nvSpPr>
          <p:cNvPr id="6" name="Slide Number Placeholder 5"/>
          <p:cNvSpPr>
            <a:spLocks noGrp="1"/>
          </p:cNvSpPr>
          <p:nvPr>
            <p:ph type="sldNum" sz="quarter" idx="4"/>
          </p:nvPr>
        </p:nvSpPr>
        <p:spPr>
          <a:xfrm>
            <a:off x="11784011" y="5607592"/>
            <a:ext cx="407988" cy="365125"/>
          </a:xfrm>
          <a:prstGeom prst="rect">
            <a:avLst/>
          </a:prstGeom>
        </p:spPr>
        <p:txBody>
          <a:bodyPr vert="horz" lIns="91440" tIns="45720" rIns="91440" bIns="45720" rtlCol="0" anchor="ctr"/>
          <a:lstStyle>
            <a:lvl1pPr algn="r">
              <a:defRPr sz="1200" b="0" i="1" baseline="0">
                <a:solidFill>
                  <a:schemeClr val="bg2"/>
                </a:solidFill>
                <a:latin typeface="+mj-lt"/>
              </a:defRPr>
            </a:lvl1pPr>
          </a:lstStyle>
          <a:p>
            <a:pPr rtl="0"/>
            <a:fld id="{13D2E340-0663-474B-992C-9192B5C45E57}" type="slidenum">
              <a:rPr lang="en-GB" noProof="0" smtClean="0"/>
              <a:t>‹N›</a:t>
            </a:fld>
            <a:endParaRPr lang="en-GB" noProof="0"/>
          </a:p>
        </p:txBody>
      </p:sp>
      <p:cxnSp>
        <p:nvCxnSpPr>
          <p:cNvPr id="10" name="Straight Connector 9" title="Horizontal Rule Line"/>
          <p:cNvCxnSpPr/>
          <p:nvPr/>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6093967"/>
      </p:ext>
    </p:extLst>
  </p:cSld>
  <p:clrMap bg1="lt1" tx1="dk1" bg2="lt2" tx2="dk2" accent1="accent1" accent2="accent2" accent3="accent3" accent4="accent4" accent5="accent5" accent6="accent6" hlink="hlink" folHlink="folHlink"/>
  <p:sldLayoutIdLst>
    <p:sldLayoutId id="2147484479" r:id="rId1"/>
    <p:sldLayoutId id="2147484480" r:id="rId2"/>
    <p:sldLayoutId id="2147484495" r:id="rId3"/>
    <p:sldLayoutId id="2147484490" r:id="rId4"/>
    <p:sldLayoutId id="2147484491" r:id="rId5"/>
    <p:sldLayoutId id="2147484492" r:id="rId6"/>
    <p:sldLayoutId id="2147484493" r:id="rId7"/>
    <p:sldLayoutId id="2147484496" r:id="rId8"/>
    <p:sldLayoutId id="2147484481" r:id="rId9"/>
    <p:sldLayoutId id="2147484498" r:id="rId10"/>
    <p:sldLayoutId id="2147484499" r:id="rId11"/>
    <p:sldLayoutId id="2147484500" r:id="rId12"/>
    <p:sldLayoutId id="2147484482" r:id="rId13"/>
    <p:sldLayoutId id="2147484483" r:id="rId14"/>
    <p:sldLayoutId id="2147484484" r:id="rId15"/>
    <p:sldLayoutId id="2147484485" r:id="rId16"/>
  </p:sldLayoutIdLst>
  <p:hf hdr="0" ftr="0" dt="0"/>
  <p:txStyles>
    <p:titleStyle>
      <a:lvl1pPr algn="r" defTabSz="914400" rtl="0" eaLnBrk="1" latinLnBrk="0" hangingPunct="1">
        <a:lnSpc>
          <a:spcPct val="90000"/>
        </a:lnSpc>
        <a:spcBef>
          <a:spcPct val="0"/>
        </a:spcBef>
        <a:buNone/>
        <a:defRPr sz="5000" b="0" i="1" kern="1200" baseline="0">
          <a:solidFill>
            <a:schemeClr val="tx1">
              <a:lumMod val="85000"/>
              <a:lumOff val="15000"/>
            </a:schemeClr>
          </a:solidFill>
          <a:latin typeface="+mj-lt"/>
          <a:ea typeface="+mj-ea"/>
          <a:cs typeface="+mj-cs"/>
        </a:defRPr>
      </a:lvl1pPr>
    </p:titleStyle>
    <p:bodyStyle>
      <a:lvl1pPr marL="283464" indent="-283464" algn="l" defTabSz="9144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orient="horz" pos="432">
          <p15:clr>
            <a:srgbClr val="F26B43"/>
          </p15:clr>
        </p15:guide>
        <p15:guide id="4" pos="7200">
          <p15:clr>
            <a:srgbClr val="F26B43"/>
          </p15:clr>
        </p15:guide>
        <p15:guide id="5" pos="32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241F06E4-B413-33D6-FBCC-3F17B347E0D6}"/>
              </a:ext>
            </a:extLst>
          </p:cNvPr>
          <p:cNvSpPr>
            <a:spLocks noGrp="1"/>
          </p:cNvSpPr>
          <p:nvPr>
            <p:ph type="subTitle" idx="1"/>
          </p:nvPr>
        </p:nvSpPr>
        <p:spPr>
          <a:xfrm>
            <a:off x="347170" y="2646264"/>
            <a:ext cx="4987147" cy="930805"/>
          </a:xfrm>
        </p:spPr>
        <p:txBody>
          <a:bodyPr rtlCol="0"/>
          <a:lstStyle/>
          <a:p>
            <a:r>
              <a:rPr lang="en-GB" sz="2800" b="1" i="0" dirty="0">
                <a:latin typeface="Arial" panose="020B0604020202020204" pitchFamily="34" charset="0"/>
                <a:ea typeface="+mj-ea"/>
                <a:cs typeface="Arial" panose="020B0604020202020204" pitchFamily="34" charset="0"/>
              </a:rPr>
              <a:t>Session 7</a:t>
            </a:r>
          </a:p>
          <a:p>
            <a:r>
              <a:rPr lang="en-GB" sz="2800" b="1" i="0" dirty="0">
                <a:latin typeface="Arial" panose="020B0604020202020204" pitchFamily="34" charset="0"/>
                <a:ea typeface="+mj-ea"/>
                <a:cs typeface="Arial" panose="020B0604020202020204" pitchFamily="34" charset="0"/>
              </a:rPr>
              <a:t>VALUES</a:t>
            </a:r>
            <a:endParaRPr lang="en-US" b="1" i="0" dirty="0">
              <a:latin typeface="Arial" panose="020B0604020202020204" pitchFamily="34" charset="0"/>
              <a:ea typeface="+mj-ea"/>
              <a:cs typeface="Arial" panose="020B0604020202020204" pitchFamily="34" charset="0"/>
            </a:endParaRPr>
          </a:p>
        </p:txBody>
      </p:sp>
      <p:sp>
        <p:nvSpPr>
          <p:cNvPr id="6" name="Subtitle 2">
            <a:extLst>
              <a:ext uri="{FF2B5EF4-FFF2-40B4-BE49-F238E27FC236}">
                <a16:creationId xmlns:a16="http://schemas.microsoft.com/office/drawing/2014/main" id="{20C26348-D5A6-953C-032A-F1DBDA3A2483}"/>
              </a:ext>
            </a:extLst>
          </p:cNvPr>
          <p:cNvSpPr txBox="1">
            <a:spLocks/>
          </p:cNvSpPr>
          <p:nvPr/>
        </p:nvSpPr>
        <p:spPr>
          <a:xfrm>
            <a:off x="5662777" y="2752486"/>
            <a:ext cx="5387853" cy="718363"/>
          </a:xfrm>
          <a:prstGeom prst="rect">
            <a:avLst/>
          </a:prstGeom>
        </p:spPr>
        <p:txBody>
          <a:bodyPr vert="horz" lIns="91440" tIns="45720" rIns="91440" bIns="45720" rtlCol="0" anchor="b">
            <a:noAutofit/>
          </a:bodyPr>
          <a:lstStyle>
            <a:lvl1pPr marL="0" indent="0" algn="r" defTabSz="914400" rtl="0" eaLnBrk="1" latinLnBrk="0" hangingPunct="1">
              <a:lnSpc>
                <a:spcPct val="100000"/>
              </a:lnSpc>
              <a:spcBef>
                <a:spcPts val="0"/>
              </a:spcBef>
              <a:buFont typeface="Arial" panose="020B0604020202020204" pitchFamily="34" charset="0"/>
              <a:buNone/>
              <a:defRPr sz="2300" b="0" i="1" kern="1200" baseline="0">
                <a:solidFill>
                  <a:schemeClr val="tx2"/>
                </a:solidFill>
                <a:latin typeface="+mn-lt"/>
                <a:ea typeface="+mn-ea"/>
                <a:cs typeface="+mn-cs"/>
              </a:defRPr>
            </a:lvl1pPr>
            <a:lvl2pPr marL="457200" indent="0" algn="ctr" defTabSz="914400" rtl="0" eaLnBrk="1" latinLnBrk="0" hangingPunct="1">
              <a:lnSpc>
                <a:spcPct val="112000"/>
              </a:lnSpc>
              <a:spcBef>
                <a:spcPts val="900"/>
              </a:spcBef>
              <a:buFont typeface="Corbel" panose="020B0503020204020204" pitchFamily="34" charset="0"/>
              <a:buNone/>
              <a:defRPr sz="2000" kern="1200" baseline="0">
                <a:solidFill>
                  <a:schemeClr val="tx1">
                    <a:lumMod val="85000"/>
                    <a:lumOff val="15000"/>
                  </a:schemeClr>
                </a:solidFill>
                <a:latin typeface="+mn-lt"/>
                <a:ea typeface="+mn-ea"/>
                <a:cs typeface="+mn-cs"/>
              </a:defRPr>
            </a:lvl2pPr>
            <a:lvl3pPr marL="914400" indent="0" algn="ctr" defTabSz="914400" rtl="0" eaLnBrk="1" latinLnBrk="0" hangingPunct="1">
              <a:lnSpc>
                <a:spcPct val="112000"/>
              </a:lnSpc>
              <a:spcBef>
                <a:spcPts val="900"/>
              </a:spcBef>
              <a:buFont typeface="Arial" panose="020B0604020202020204" pitchFamily="34" charset="0"/>
              <a:buNone/>
              <a:defRPr sz="1800" kern="1200" baseline="0">
                <a:solidFill>
                  <a:schemeClr val="tx1">
                    <a:lumMod val="85000"/>
                    <a:lumOff val="15000"/>
                  </a:schemeClr>
                </a:solidFill>
                <a:latin typeface="+mn-lt"/>
                <a:ea typeface="+mn-ea"/>
                <a:cs typeface="+mn-cs"/>
              </a:defRPr>
            </a:lvl3pPr>
            <a:lvl4pPr marL="1371600" indent="0" algn="ctr" defTabSz="914400" rtl="0" eaLnBrk="1" latinLnBrk="0" hangingPunct="1">
              <a:lnSpc>
                <a:spcPct val="112000"/>
              </a:lnSpc>
              <a:spcBef>
                <a:spcPts val="900"/>
              </a:spcBef>
              <a:buFont typeface="Corbel" panose="020B0503020204020204" pitchFamily="34" charset="0"/>
              <a:buNone/>
              <a:defRPr sz="1600" kern="1200" baseline="0">
                <a:solidFill>
                  <a:schemeClr val="tx1">
                    <a:lumMod val="85000"/>
                    <a:lumOff val="15000"/>
                  </a:schemeClr>
                </a:solidFill>
                <a:latin typeface="+mn-lt"/>
                <a:ea typeface="+mn-ea"/>
                <a:cs typeface="+mn-cs"/>
              </a:defRPr>
            </a:lvl4pPr>
            <a:lvl5pPr marL="1828800" indent="0" algn="ctr" defTabSz="914400" rtl="0" eaLnBrk="1" latinLnBrk="0" hangingPunct="1">
              <a:lnSpc>
                <a:spcPct val="112000"/>
              </a:lnSpc>
              <a:spcBef>
                <a:spcPts val="900"/>
              </a:spcBef>
              <a:buFont typeface="Arial" panose="020B0604020202020204" pitchFamily="34" charset="0"/>
              <a:buNone/>
              <a:defRPr sz="1600" i="1" kern="1200" baseline="0">
                <a:solidFill>
                  <a:schemeClr val="tx1">
                    <a:lumMod val="85000"/>
                    <a:lumOff val="15000"/>
                  </a:schemeClr>
                </a:solidFill>
                <a:latin typeface="+mn-lt"/>
                <a:ea typeface="+mn-ea"/>
                <a:cs typeface="+mn-cs"/>
              </a:defRPr>
            </a:lvl5pPr>
            <a:lvl6pPr marL="22860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6pPr>
            <a:lvl7pPr marL="2743200" indent="0" algn="ctr" defTabSz="914400" rtl="0" eaLnBrk="1" latinLnBrk="0" hangingPunct="1">
              <a:lnSpc>
                <a:spcPct val="112000"/>
              </a:lnSpc>
              <a:spcBef>
                <a:spcPts val="1300"/>
              </a:spcBef>
              <a:buFont typeface="Arial" panose="020B0604020202020204" pitchFamily="34" charset="0"/>
              <a:buNone/>
              <a:defRPr sz="1600" i="1" kern="1200">
                <a:solidFill>
                  <a:schemeClr val="tx1">
                    <a:lumMod val="85000"/>
                    <a:lumOff val="15000"/>
                  </a:schemeClr>
                </a:solidFill>
                <a:latin typeface="+mn-lt"/>
                <a:ea typeface="+mn-ea"/>
                <a:cs typeface="+mn-cs"/>
              </a:defRPr>
            </a:lvl7pPr>
            <a:lvl8pPr marL="32004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8pPr>
            <a:lvl9pPr marL="3657600" indent="0" algn="ctr" defTabSz="914400" rtl="0" eaLnBrk="1" latinLnBrk="0" hangingPunct="1">
              <a:lnSpc>
                <a:spcPct val="112000"/>
              </a:lnSpc>
              <a:spcBef>
                <a:spcPts val="1300"/>
              </a:spcBef>
              <a:buFont typeface="Arial" panose="020B0604020202020204" pitchFamily="34" charset="0"/>
              <a:buNone/>
              <a:defRPr sz="1600" i="1" kern="1200" baseline="0">
                <a:solidFill>
                  <a:schemeClr val="tx1">
                    <a:lumMod val="85000"/>
                    <a:lumOff val="15000"/>
                  </a:schemeClr>
                </a:solidFill>
                <a:latin typeface="+mn-lt"/>
                <a:ea typeface="+mn-ea"/>
                <a:cs typeface="+mn-cs"/>
              </a:defRPr>
            </a:lvl9pPr>
          </a:lstStyle>
          <a:p>
            <a:pPr algn="ctr"/>
            <a:r>
              <a:rPr lang="it-IT" sz="2000" i="0" dirty="0">
                <a:solidFill>
                  <a:srgbClr val="FFFFFF"/>
                </a:solidFill>
                <a:effectLst/>
                <a:latin typeface="Arial" panose="020B0604020202020204" pitchFamily="34" charset="0"/>
                <a:cs typeface="Arial" panose="020B0604020202020204" pitchFamily="34" charset="0"/>
              </a:rPr>
              <a:t>SPACE FOR A GREEN TRANSITION</a:t>
            </a:r>
            <a:br>
              <a:rPr lang="it-IT" sz="2000" i="0" dirty="0">
                <a:solidFill>
                  <a:srgbClr val="FFFFFF"/>
                </a:solidFill>
                <a:effectLst/>
                <a:latin typeface="Arial" panose="020B0604020202020204" pitchFamily="34" charset="0"/>
                <a:cs typeface="Arial" panose="020B0604020202020204" pitchFamily="34" charset="0"/>
              </a:rPr>
            </a:br>
            <a:r>
              <a:rPr lang="it-IT" sz="2000" i="0" dirty="0">
                <a:solidFill>
                  <a:srgbClr val="FFFFFF"/>
                </a:solidFill>
                <a:effectLst/>
                <a:latin typeface="Arial" panose="020B0604020202020204" pitchFamily="34" charset="0"/>
                <a:cs typeface="Arial" panose="020B0604020202020204" pitchFamily="34" charset="0"/>
              </a:rPr>
              <a:t>AND RESILIENCE TO CLIMATE IMPACT</a:t>
            </a:r>
          </a:p>
        </p:txBody>
      </p:sp>
    </p:spTree>
    <p:extLst>
      <p:ext uri="{BB962C8B-B14F-4D97-AF65-F5344CB8AC3E}">
        <p14:creationId xmlns:p14="http://schemas.microsoft.com/office/powerpoint/2010/main" val="284939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696856" y="1653664"/>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Barry French was appointed as Inmarsat’s Chief Marketing &amp; Communications Officer in April 2021. An award-winning, multi-industry leader in communications, marketing and corporate affairs, he joins Inmarsat from Nokia, where he was chief marketing officer from 2014 to 2020. During his time at the company, French was responsible for fundamentally repositioning Nokia Siemens Networks as a mobile networks specialist, rebuilding the Nokia brand, amplifying its value by more than four times and strengthening financial communications.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French pioneered an award-winning sustainability programme and was a key member of the executive leadership team that drove the Alcatel-Lucent acquisition.</a:t>
            </a:r>
            <a:endParaRPr lang="en-US"/>
          </a:p>
          <a:p>
            <a:pPr>
              <a:lnSpc>
                <a:spcPct val="100000"/>
              </a:lnSpc>
            </a:pPr>
            <a:br>
              <a:rPr lang="en-GB" sz="1500" i="0">
                <a:latin typeface="Microsoft YaHei Light"/>
                <a:ea typeface="Microsoft YaHei Light"/>
                <a:cs typeface="Kigelia"/>
              </a:rPr>
            </a:br>
            <a:r>
              <a:rPr lang="en-GB" sz="1500" i="0">
                <a:latin typeface="Microsoft YaHei Light"/>
                <a:ea typeface="Microsoft YaHei Light"/>
                <a:cs typeface="Kigelia"/>
              </a:rPr>
              <a:t>French started his career in the world of political consulting in the United States and has worked at companies including the Sawyer/Miller Group, Dell, Raytheon, United Airlines and Nokia. A Political Science graduate, he holds a Master's in international affairs from Columbia University’s School of International and Public Affairs in New York.</a:t>
            </a:r>
            <a:br>
              <a:rPr lang="en-GB" sz="1500" i="0">
                <a:latin typeface="Microsoft YaHei Light"/>
                <a:ea typeface="Microsoft YaHei Light"/>
                <a:cs typeface="Kigelia"/>
              </a:rPr>
            </a:br>
            <a:br>
              <a:rPr lang="en-GB" sz="1500" i="0">
                <a:latin typeface="Microsoft YaHei Light"/>
                <a:ea typeface="Microsoft YaHei Light"/>
                <a:cs typeface="Kigelia"/>
              </a:rPr>
            </a:br>
            <a:endParaRPr lang="en-GB" sz="1500" i="0">
              <a:latin typeface="Microsoft YaHei Light"/>
              <a:ea typeface="Microsoft YaHei Light"/>
              <a:cs typeface="Kigelia"/>
            </a:endParaRPr>
          </a:p>
          <a:p>
            <a:pPr>
              <a:lnSpc>
                <a:spcPct val="100000"/>
              </a:lnSpc>
            </a:pPr>
            <a:endParaRPr lang="en-GB" sz="1500" i="0">
              <a:latin typeface="Microsoft YaHei Light"/>
              <a:ea typeface="Microsoft YaHei Light"/>
              <a:cs typeface="Kigelia"/>
            </a:endParaRPr>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2322878"/>
          </a:xfrm>
        </p:spPr>
        <p:txBody>
          <a:bodyPr rtlCol="0"/>
          <a:lstStyle/>
          <a:p>
            <a:r>
              <a:rPr lang="en-GB" sz="2800">
                <a:latin typeface="+mj-lt"/>
                <a:ea typeface="+mj-ea"/>
                <a:cs typeface="+mj-cs"/>
              </a:rPr>
              <a:t>Barry French</a:t>
            </a:r>
            <a:endParaRPr lang="en-US"/>
          </a:p>
          <a:p>
            <a:endParaRPr lang="en-GB" sz="2800">
              <a:latin typeface="Century Schoolbook"/>
            </a:endParaRPr>
          </a:p>
          <a:p>
            <a:r>
              <a:rPr lang="en-GB" sz="2400">
                <a:latin typeface="Century Schoolbook"/>
              </a:rPr>
              <a:t>Chief</a:t>
            </a:r>
            <a:r>
              <a:rPr lang="en-GB" sz="2400">
                <a:latin typeface="Century Schoolbook"/>
                <a:ea typeface="+mj-ea"/>
                <a:cs typeface="+mj-cs"/>
              </a:rPr>
              <a:t> Marketing &amp; Communications Officer</a:t>
            </a:r>
            <a:endParaRPr lang="en-GB">
              <a:latin typeface="Corbel" panose="020B0503020204020204"/>
              <a:ea typeface="+mj-ea"/>
              <a:cs typeface="+mj-cs"/>
            </a:endParaRPr>
          </a:p>
          <a:p>
            <a:r>
              <a:rPr lang="en-GB" sz="2400">
                <a:latin typeface="Century Schoolbook"/>
                <a:ea typeface="+mj-ea"/>
                <a:cs typeface="+mj-cs"/>
              </a:rPr>
              <a:t>Inmarsat</a:t>
            </a:r>
            <a:endParaRPr lang="en-GB">
              <a:ea typeface="+mj-ea"/>
              <a:cs typeface="+mj-cs"/>
            </a:endParaRPr>
          </a:p>
        </p:txBody>
      </p:sp>
      <p:pic>
        <p:nvPicPr>
          <p:cNvPr id="5" name="Picture 5">
            <a:extLst>
              <a:ext uri="{FF2B5EF4-FFF2-40B4-BE49-F238E27FC236}">
                <a16:creationId xmlns:a16="http://schemas.microsoft.com/office/drawing/2014/main" id="{2B90CD30-90C7-9441-D206-C0FA19F52284}"/>
              </a:ext>
            </a:extLst>
          </p:cNvPr>
          <p:cNvPicPr>
            <a:picLocks noGrp="1" noChangeAspect="1"/>
          </p:cNvPicPr>
          <p:nvPr>
            <p:ph type="pic" sz="quarter" idx="10"/>
          </p:nvPr>
        </p:nvPicPr>
        <p:blipFill>
          <a:blip r:embed="rId3"/>
          <a:srcRect l="8804" r="8804"/>
          <a:stretch/>
        </p:blipFill>
        <p:spPr/>
      </p:pic>
    </p:spTree>
    <p:extLst>
      <p:ext uri="{BB962C8B-B14F-4D97-AF65-F5344CB8AC3E}">
        <p14:creationId xmlns:p14="http://schemas.microsoft.com/office/powerpoint/2010/main" val="1664281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264197"/>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Sebastien </a:t>
            </a:r>
            <a:r>
              <a:rPr lang="en-GB" sz="1500" i="0" err="1">
                <a:latin typeface="Microsoft YaHei Light"/>
                <a:ea typeface="Microsoft YaHei Light"/>
                <a:cs typeface="Kigelia"/>
              </a:rPr>
              <a:t>Moranta</a:t>
            </a:r>
            <a:r>
              <a:rPr lang="en-GB" sz="1500" i="0">
                <a:latin typeface="Microsoft YaHei Light"/>
                <a:ea typeface="Microsoft YaHei Light"/>
                <a:cs typeface="Kigelia"/>
              </a:rPr>
              <a:t> coordinates the development of the Accelerators at ESA, a new concept of cooperation and action to boost the use of space to address urgent global challenges.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Prior to joining ESA, he was the manager of the European Space Policy Institute, an independent think-tank specialised in space-related affairs. </a:t>
            </a:r>
            <a:r>
              <a:rPr lang="en-GB" sz="1500" i="0" err="1">
                <a:latin typeface="Microsoft YaHei Light"/>
                <a:ea typeface="Microsoft YaHei Light"/>
                <a:cs typeface="Kigelia"/>
              </a:rPr>
              <a:t>Moranta</a:t>
            </a:r>
            <a:r>
              <a:rPr lang="en-GB" sz="1500" i="0">
                <a:latin typeface="Microsoft YaHei Light"/>
                <a:ea typeface="Microsoft YaHei Light"/>
                <a:cs typeface="Kigelia"/>
              </a:rPr>
              <a:t> was also a senior associate at PricewaterhouseCoopers Advisory where he managed space-related studies for the European Commission, ESA, GSA and other space sector stakeholders.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err="1">
                <a:latin typeface="Microsoft YaHei Light"/>
                <a:ea typeface="Microsoft YaHei Light"/>
                <a:cs typeface="Kigelia"/>
              </a:rPr>
              <a:t>Moranta</a:t>
            </a:r>
            <a:r>
              <a:rPr lang="en-GB" sz="1500" i="0">
                <a:latin typeface="Microsoft YaHei Light"/>
                <a:ea typeface="Microsoft YaHei Light"/>
                <a:cs typeface="Kigelia"/>
              </a:rPr>
              <a:t> was also a former analyst at </a:t>
            </a:r>
            <a:r>
              <a:rPr lang="en-GB" sz="1500" i="0" err="1">
                <a:latin typeface="Microsoft YaHei Light"/>
                <a:ea typeface="Microsoft YaHei Light"/>
                <a:cs typeface="Kigelia"/>
              </a:rPr>
              <a:t>Eurospace</a:t>
            </a:r>
            <a:r>
              <a:rPr lang="en-GB" sz="1500" i="0">
                <a:latin typeface="Microsoft YaHei Light"/>
                <a:ea typeface="Microsoft YaHei Light"/>
                <a:cs typeface="Kigelia"/>
              </a:rPr>
              <a:t>, the association of the European space industry, where he worked on a variety of space-related topics including strategy and policy, programme management, R&amp;D&amp;I, standardisation, security, business and economics across different space domains.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err="1">
                <a:latin typeface="Microsoft YaHei Light"/>
                <a:ea typeface="Microsoft YaHei Light"/>
                <a:cs typeface="Kigelia"/>
              </a:rPr>
              <a:t>Moranta</a:t>
            </a:r>
            <a:r>
              <a:rPr lang="en-GB" sz="1500" i="0">
                <a:latin typeface="Microsoft YaHei Light"/>
                <a:ea typeface="Microsoft YaHei Light"/>
                <a:cs typeface="Kigelia"/>
              </a:rPr>
              <a:t> has an aerospace engineer degree from the </a:t>
            </a:r>
            <a:r>
              <a:rPr lang="en-GB" sz="1500" i="0" err="1">
                <a:latin typeface="Microsoft YaHei Light"/>
                <a:ea typeface="Microsoft YaHei Light"/>
                <a:cs typeface="Kigelia"/>
              </a:rPr>
              <a:t>Institut</a:t>
            </a:r>
            <a:r>
              <a:rPr lang="en-GB" sz="1500" i="0">
                <a:latin typeface="Microsoft YaHei Light"/>
                <a:ea typeface="Microsoft YaHei Light"/>
                <a:cs typeface="Kigelia"/>
              </a:rPr>
              <a:t> Polytechnique des Sciences </a:t>
            </a:r>
            <a:r>
              <a:rPr lang="en-GB" sz="1500" i="0" err="1">
                <a:latin typeface="Microsoft YaHei Light"/>
                <a:ea typeface="Microsoft YaHei Light"/>
                <a:cs typeface="Kigelia"/>
              </a:rPr>
              <a:t>Avancées</a:t>
            </a:r>
            <a:r>
              <a:rPr lang="en-GB" sz="1500" i="0">
                <a:latin typeface="Microsoft YaHei Light"/>
                <a:ea typeface="Microsoft YaHei Light"/>
                <a:cs typeface="Kigelia"/>
              </a:rPr>
              <a:t> (IPSA) in Paris.</a:t>
            </a:r>
            <a:endParaRPr lang="en-US"/>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2270326"/>
          </a:xfrm>
        </p:spPr>
        <p:txBody>
          <a:bodyPr rtlCol="0"/>
          <a:lstStyle/>
          <a:p>
            <a:r>
              <a:rPr lang="en-GB" sz="2800">
                <a:latin typeface="+mj-lt"/>
                <a:ea typeface="+mj-ea"/>
                <a:cs typeface="+mj-cs"/>
              </a:rPr>
              <a:t>Sebastien </a:t>
            </a:r>
            <a:r>
              <a:rPr lang="en-GB" sz="2800" err="1">
                <a:latin typeface="+mj-lt"/>
                <a:ea typeface="+mj-ea"/>
                <a:cs typeface="+mj-cs"/>
              </a:rPr>
              <a:t>Moranta</a:t>
            </a:r>
            <a:endParaRPr lang="en-GB" sz="2800" err="1">
              <a:latin typeface="Century Schoolbook"/>
            </a:endParaRPr>
          </a:p>
          <a:p>
            <a:endParaRPr lang="en-GB" sz="2800">
              <a:latin typeface="Century Schoolbook"/>
            </a:endParaRPr>
          </a:p>
          <a:p>
            <a:r>
              <a:rPr lang="en-GB" sz="2400">
                <a:latin typeface="Century Schoolbook"/>
              </a:rPr>
              <a:t>Accelerator</a:t>
            </a:r>
            <a:r>
              <a:rPr lang="en-GB" sz="2400">
                <a:latin typeface="Century Schoolbook"/>
                <a:ea typeface="Verdana"/>
                <a:cs typeface="+mj-cs"/>
              </a:rPr>
              <a:t> Development Coordinator</a:t>
            </a:r>
            <a:endParaRPr lang="en-GB" sz="2400">
              <a:cs typeface="+mj-cs"/>
            </a:endParaRPr>
          </a:p>
          <a:p>
            <a:r>
              <a:rPr lang="en-GB" sz="2400">
                <a:latin typeface="Century Schoolbook"/>
                <a:ea typeface="Verdana"/>
                <a:cs typeface="+mj-cs"/>
              </a:rPr>
              <a:t>European</a:t>
            </a:r>
            <a:r>
              <a:rPr lang="en-GB" sz="2400">
                <a:latin typeface="Century Schoolbook"/>
                <a:ea typeface="+mj-ea"/>
                <a:cs typeface="+mj-cs"/>
              </a:rPr>
              <a:t> Space Agency (ESA)</a:t>
            </a:r>
            <a:endParaRPr lang="en-GB" sz="2400">
              <a:ea typeface="+mj-ea"/>
              <a:cs typeface="+mj-cs"/>
            </a:endParaRPr>
          </a:p>
        </p:txBody>
      </p:sp>
      <p:pic>
        <p:nvPicPr>
          <p:cNvPr id="4" name="Picture 5">
            <a:extLst>
              <a:ext uri="{FF2B5EF4-FFF2-40B4-BE49-F238E27FC236}">
                <a16:creationId xmlns:a16="http://schemas.microsoft.com/office/drawing/2014/main" id="{BE4240D2-D6FE-061A-CEAD-B65F439E176B}"/>
              </a:ext>
            </a:extLst>
          </p:cNvPr>
          <p:cNvPicPr>
            <a:picLocks noGrp="1" noChangeAspect="1"/>
          </p:cNvPicPr>
          <p:nvPr>
            <p:ph type="pic" sz="quarter" idx="10"/>
          </p:nvPr>
        </p:nvPicPr>
        <p:blipFill>
          <a:blip r:embed="rId3"/>
          <a:srcRect/>
          <a:stretch/>
        </p:blipFill>
        <p:spPr/>
      </p:pic>
    </p:spTree>
    <p:extLst>
      <p:ext uri="{BB962C8B-B14F-4D97-AF65-F5344CB8AC3E}">
        <p14:creationId xmlns:p14="http://schemas.microsoft.com/office/powerpoint/2010/main" val="2485354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9374-8EAE-4873-9BB6-F6C630302DA2}"/>
              </a:ext>
            </a:extLst>
          </p:cNvPr>
          <p:cNvSpPr>
            <a:spLocks noGrp="1"/>
          </p:cNvSpPr>
          <p:nvPr>
            <p:ph type="ctrTitle"/>
          </p:nvPr>
        </p:nvSpPr>
        <p:spPr>
          <a:xfrm>
            <a:off x="5747656" y="1264197"/>
            <a:ext cx="5814260" cy="4455870"/>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Alessio Leone is CAMO Postholder of ITA Airways, the new Italian Airline that started operations in October 2021. He has the responsibility of ensuring the technical efficiency and airworthiness status of the fleet - which since the beginning of operations, in a short time, grew up with entry into the service of new technology aircraft, Airbus A350, A220, A330neo and A320neo. </a:t>
            </a:r>
            <a:br>
              <a:rPr lang="en-GB" sz="1500" i="0">
                <a:latin typeface="Microsoft YaHei Light"/>
                <a:ea typeface="Microsoft YaHei Light"/>
                <a:cs typeface="Kigelia"/>
              </a:rPr>
            </a:br>
            <a:endParaRPr lang="en-GB" sz="1500" i="0">
              <a:latin typeface="Microsoft YaHei Light"/>
              <a:ea typeface="Microsoft YaHei Light"/>
              <a:cs typeface="Kigelia"/>
            </a:endParaRPr>
          </a:p>
          <a:p>
            <a:pPr>
              <a:lnSpc>
                <a:spcPct val="100000"/>
              </a:lnSpc>
            </a:pPr>
            <a:r>
              <a:rPr lang="en-GB" sz="1500" i="0">
                <a:latin typeface="Microsoft YaHei Light"/>
                <a:ea typeface="Microsoft YaHei Light"/>
                <a:cs typeface="Kigelia"/>
              </a:rPr>
              <a:t>After his University degree in aeronautical engineering at University “La Sapienza” of Rome, he moved to Sardinia where he started working in the Technical Office of a small turboprop aircraft operator. He then moved to Airline AirOne, where he worked in the Quality &amp; Safety department, becoming Quality &amp; Safety Director until his Alitalia experience in the Engineering &amp; Maintenance department as Vice President Technical Services until July 2021, where he participated in the startup of ITA Airways.</a:t>
            </a:r>
            <a:endParaRPr lang="en-GB"/>
          </a:p>
        </p:txBody>
      </p:sp>
      <p:pic>
        <p:nvPicPr>
          <p:cNvPr id="11" name="Picture 11" descr="A picture containing person, person, wall, wearing&#10;&#10;Description automatically generated">
            <a:extLst>
              <a:ext uri="{FF2B5EF4-FFF2-40B4-BE49-F238E27FC236}">
                <a16:creationId xmlns:a16="http://schemas.microsoft.com/office/drawing/2014/main" id="{76E88F98-C7C5-EDB0-A485-4E4FDB29FB56}"/>
              </a:ext>
            </a:extLst>
          </p:cNvPr>
          <p:cNvPicPr>
            <a:picLocks noGrp="1" noChangeAspect="1"/>
          </p:cNvPicPr>
          <p:nvPr>
            <p:ph type="pic" sz="quarter" idx="10"/>
          </p:nvPr>
        </p:nvPicPr>
        <p:blipFill>
          <a:blip r:embed="rId3"/>
          <a:srcRect t="12500" b="12500"/>
          <a:stretch/>
        </p:blipFill>
        <p:spPr/>
      </p:pic>
      <p:sp>
        <p:nvSpPr>
          <p:cNvPr id="10" name="Subtitle 2">
            <a:extLst>
              <a:ext uri="{FF2B5EF4-FFF2-40B4-BE49-F238E27FC236}">
                <a16:creationId xmlns:a16="http://schemas.microsoft.com/office/drawing/2014/main" id="{BF893860-5696-CA89-724A-BFC357703610}"/>
              </a:ext>
            </a:extLst>
          </p:cNvPr>
          <p:cNvSpPr>
            <a:spLocks noGrp="1"/>
          </p:cNvSpPr>
          <p:nvPr>
            <p:ph type="subTitle" idx="1"/>
          </p:nvPr>
        </p:nvSpPr>
        <p:spPr>
          <a:xfrm>
            <a:off x="314325" y="3880237"/>
            <a:ext cx="4987147" cy="2028716"/>
          </a:xfrm>
        </p:spPr>
        <p:txBody>
          <a:bodyPr rtlCol="0"/>
          <a:lstStyle/>
          <a:p>
            <a:r>
              <a:rPr lang="en-GB" sz="2800">
                <a:latin typeface="+mj-lt"/>
                <a:ea typeface="+mj-ea"/>
                <a:cs typeface="+mj-cs"/>
              </a:rPr>
              <a:t>Alessio Leone</a:t>
            </a:r>
            <a:endParaRPr lang="en-US"/>
          </a:p>
          <a:p>
            <a:endParaRPr lang="en-GB" sz="2400">
              <a:latin typeface="+mj-lt"/>
              <a:ea typeface="+mj-ea"/>
              <a:cs typeface="+mj-cs"/>
            </a:endParaRPr>
          </a:p>
          <a:p>
            <a:r>
              <a:rPr lang="en-GB" sz="2400">
                <a:latin typeface="+mj-lt"/>
                <a:ea typeface="+mj-ea"/>
                <a:cs typeface="+mj-cs"/>
              </a:rPr>
              <a:t>Postholder CAMO –</a:t>
            </a:r>
            <a:endParaRPr lang="en-GB">
              <a:latin typeface="Corbel" panose="020B0503020204020204"/>
              <a:ea typeface="+mj-ea"/>
              <a:cs typeface="+mj-cs"/>
            </a:endParaRPr>
          </a:p>
          <a:p>
            <a:r>
              <a:rPr lang="en-GB" sz="2400">
                <a:latin typeface="+mj-lt"/>
                <a:ea typeface="+mj-ea"/>
                <a:cs typeface="+mj-cs"/>
              </a:rPr>
              <a:t>Maintenance Executive</a:t>
            </a:r>
            <a:endParaRPr lang="en-GB">
              <a:ea typeface="+mj-ea"/>
              <a:cs typeface="+mj-cs"/>
            </a:endParaRPr>
          </a:p>
          <a:p>
            <a:r>
              <a:rPr lang="en-GB" sz="2400">
                <a:latin typeface="+mj-lt"/>
                <a:ea typeface="+mj-ea"/>
                <a:cs typeface="+mj-cs"/>
              </a:rPr>
              <a:t>ITA Airways </a:t>
            </a:r>
            <a:endParaRPr lang="en-GB">
              <a:ea typeface="+mj-ea"/>
              <a:cs typeface="+mj-cs"/>
            </a:endParaRPr>
          </a:p>
        </p:txBody>
      </p:sp>
    </p:spTree>
    <p:extLst>
      <p:ext uri="{BB962C8B-B14F-4D97-AF65-F5344CB8AC3E}">
        <p14:creationId xmlns:p14="http://schemas.microsoft.com/office/powerpoint/2010/main" val="1841855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9374-8EAE-4873-9BB6-F6C630302DA2}"/>
              </a:ext>
            </a:extLst>
          </p:cNvPr>
          <p:cNvSpPr>
            <a:spLocks noGrp="1"/>
          </p:cNvSpPr>
          <p:nvPr>
            <p:ph type="ctrTitle"/>
          </p:nvPr>
        </p:nvSpPr>
        <p:spPr>
          <a:xfrm>
            <a:off x="5762033" y="1249819"/>
            <a:ext cx="5943657" cy="448462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Daniela Petrovic is the co-founder of Darwin Innovation Group, a highly successful R&amp;D company focussed on implementation of ubiquitous communication solutions to connected autonomous vehicles (CAVs). </a:t>
            </a: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r>
              <a:rPr lang="en-GB" sz="1500" i="0">
                <a:latin typeface="Microsoft YaHei Light"/>
                <a:ea typeface="Microsoft YaHei Light"/>
                <a:cs typeface="Kigelia"/>
              </a:rPr>
              <a:t>Petrovic believes in an important triangle, government-industry-academia, in shaping the future of innovation. Her academic research is focused on creation of frameworks for making successful innovation ecosystems and highlighting their importance for enhancing the cycle of industry-academia- industry knowledge exchange. </a:t>
            </a: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br>
              <a:rPr lang="en-GB" sz="1500" i="0">
                <a:latin typeface="Microsoft YaHei Light"/>
                <a:ea typeface="Microsoft YaHei Light"/>
                <a:cs typeface="Kigelia"/>
              </a:rPr>
            </a:br>
            <a:r>
              <a:rPr lang="en-GB" sz="1500" i="0">
                <a:latin typeface="Microsoft YaHei Light"/>
                <a:ea typeface="Microsoft YaHei Light"/>
                <a:cs typeface="Kigelia"/>
              </a:rPr>
              <a:t>Petrovic’s background is in engineering and business management and her career spans over 20 years of working in executive management roles across Europe and Asia to set and execute planned and emergent strategies in the spaces of innovation and new technologies. Equally enthusiastic to create strategy for new products in the marketplace and creating new markets for the products, Daniela’s vision is for Darwin to be an enabler of CAVs becoming mainstream eco-friendly transport options. </a:t>
            </a:r>
            <a:endParaRPr lang="en-GB" sz="1500" i="0">
              <a:latin typeface="Microsoft YaHei Light" panose="020B0502040204020203" pitchFamily="34" charset="-122"/>
              <a:ea typeface="Microsoft YaHei Light" panose="020B0502040204020203" pitchFamily="34" charset="-122"/>
              <a:cs typeface="Kigelia" panose="020B0502040204020203" pitchFamily="34" charset="0"/>
            </a:endParaRPr>
          </a:p>
        </p:txBody>
      </p:sp>
      <p:sp>
        <p:nvSpPr>
          <p:cNvPr id="7" name="Subtitle 2">
            <a:extLst>
              <a:ext uri="{FF2B5EF4-FFF2-40B4-BE49-F238E27FC236}">
                <a16:creationId xmlns:a16="http://schemas.microsoft.com/office/drawing/2014/main" id="{2A5F6480-7A7F-E2D1-F9F4-DED552E4FF39}"/>
              </a:ext>
            </a:extLst>
          </p:cNvPr>
          <p:cNvSpPr>
            <a:spLocks noGrp="1"/>
          </p:cNvSpPr>
          <p:nvPr>
            <p:ph type="subTitle" idx="1"/>
          </p:nvPr>
        </p:nvSpPr>
        <p:spPr>
          <a:xfrm>
            <a:off x="314325" y="3880237"/>
            <a:ext cx="4987147" cy="1862029"/>
          </a:xfrm>
        </p:spPr>
        <p:txBody>
          <a:bodyPr vert="horz" lIns="91440" tIns="45720" rIns="91440" bIns="45720" rtlCol="0" anchor="b">
            <a:noAutofit/>
          </a:bodyPr>
          <a:lstStyle/>
          <a:p>
            <a:r>
              <a:rPr lang="en-GB" sz="2800">
                <a:latin typeface="+mj-lt"/>
                <a:ea typeface="+mj-ea"/>
                <a:cs typeface="+mj-cs"/>
              </a:rPr>
              <a:t>Daniela Petrovic</a:t>
            </a:r>
          </a:p>
          <a:p>
            <a:endParaRPr lang="en-GB" sz="2800">
              <a:latin typeface="+mj-lt"/>
              <a:ea typeface="+mj-ea"/>
              <a:cs typeface="+mj-cs"/>
            </a:endParaRPr>
          </a:p>
          <a:p>
            <a:r>
              <a:rPr lang="en-GB" sz="2400">
                <a:latin typeface="+mj-lt"/>
                <a:ea typeface="+mj-ea"/>
                <a:cs typeface="+mj-cs"/>
              </a:rPr>
              <a:t>Co-founder</a:t>
            </a:r>
          </a:p>
          <a:p>
            <a:r>
              <a:rPr lang="en-GB" sz="2400">
                <a:latin typeface="+mj-lt"/>
                <a:ea typeface="+mj-ea"/>
                <a:cs typeface="+mj-cs"/>
              </a:rPr>
              <a:t>Darwin Innovation Group</a:t>
            </a:r>
          </a:p>
        </p:txBody>
      </p:sp>
      <p:pic>
        <p:nvPicPr>
          <p:cNvPr id="40" name="Picture Placeholder 39" descr="A person smiling at the camera&#10;&#10;Description automatically generated with low confidence">
            <a:extLst>
              <a:ext uri="{FF2B5EF4-FFF2-40B4-BE49-F238E27FC236}">
                <a16:creationId xmlns:a16="http://schemas.microsoft.com/office/drawing/2014/main" id="{2A5B9924-1086-4941-2EDB-E9BC3E85D237}"/>
              </a:ext>
            </a:extLst>
          </p:cNvPr>
          <p:cNvPicPr>
            <a:picLocks noGrp="1" noChangeAspect="1"/>
          </p:cNvPicPr>
          <p:nvPr>
            <p:ph type="pic" sz="quarter" idx="10"/>
          </p:nvPr>
        </p:nvPicPr>
        <p:blipFill>
          <a:blip r:embed="rId3"/>
          <a:srcRect t="11626" b="11626"/>
          <a:stretch>
            <a:fillRect/>
          </a:stretch>
        </p:blipFill>
        <p:spPr/>
      </p:pic>
    </p:spTree>
    <p:extLst>
      <p:ext uri="{BB962C8B-B14F-4D97-AF65-F5344CB8AC3E}">
        <p14:creationId xmlns:p14="http://schemas.microsoft.com/office/powerpoint/2010/main" val="663670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9374-8EAE-4873-9BB6-F6C630302DA2}"/>
              </a:ext>
            </a:extLst>
          </p:cNvPr>
          <p:cNvSpPr>
            <a:spLocks noGrp="1"/>
          </p:cNvSpPr>
          <p:nvPr>
            <p:ph type="ctrTitle"/>
          </p:nvPr>
        </p:nvSpPr>
        <p:spPr>
          <a:xfrm>
            <a:off x="5733279" y="1292952"/>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Paolo </a:t>
            </a:r>
            <a:r>
              <a:rPr lang="en-GB" sz="1500" i="0" err="1">
                <a:latin typeface="Microsoft YaHei Light"/>
                <a:ea typeface="Microsoft YaHei Light"/>
                <a:cs typeface="Kigelia"/>
              </a:rPr>
              <a:t>Minciacchi</a:t>
            </a:r>
            <a:r>
              <a:rPr lang="en-GB" sz="1500" i="0">
                <a:latin typeface="Microsoft YaHei Light"/>
                <a:ea typeface="Microsoft YaHei Light"/>
                <a:cs typeface="Kigelia"/>
              </a:rPr>
              <a:t> graduated in Electronic Engineering at La Sapienza University of Rome. He has served as the chief executive officer of e-GEOS since 2020.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In 1990 </a:t>
            </a:r>
            <a:r>
              <a:rPr lang="en-GB" sz="1500" i="0" err="1">
                <a:latin typeface="Microsoft YaHei Light"/>
                <a:ea typeface="Microsoft YaHei Light"/>
                <a:cs typeface="Kigelia"/>
              </a:rPr>
              <a:t>Minciacchi</a:t>
            </a:r>
            <a:r>
              <a:rPr lang="en-GB" sz="1500" i="0">
                <a:latin typeface="Microsoft YaHei Light"/>
                <a:ea typeface="Microsoft YaHei Light"/>
                <a:cs typeface="Kigelia"/>
              </a:rPr>
              <a:t> joined Telespazio, holding many positions in the management of several satellite missions, including ITALSAT, SAX, SICRAL and EUTELSAT.</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In 2007 he was appointed Executive for the Telespazio board and head of Programs &amp; Application Solutions and Systems. Later, in 2009, </a:t>
            </a:r>
            <a:r>
              <a:rPr lang="en-GB" sz="1500" i="0" err="1">
                <a:latin typeface="Microsoft YaHei Light"/>
                <a:ea typeface="Microsoft YaHei Light"/>
                <a:cs typeface="Kigelia"/>
              </a:rPr>
              <a:t>Minciacchi</a:t>
            </a:r>
            <a:r>
              <a:rPr lang="en-GB" sz="1500" i="0">
                <a:latin typeface="Microsoft YaHei Light"/>
                <a:ea typeface="Microsoft YaHei Light"/>
                <a:cs typeface="Kigelia"/>
              </a:rPr>
              <a:t> became head of Operational Planning, Industrial Management and Value Added Production at e-GEOS, an ASI (20%) / Telespazio (80%) company.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In 2011, he joined </a:t>
            </a:r>
            <a:r>
              <a:rPr lang="en-GB" sz="1500" i="0" err="1">
                <a:latin typeface="Microsoft YaHei Light"/>
                <a:ea typeface="Microsoft YaHei Light"/>
                <a:cs typeface="Kigelia"/>
              </a:rPr>
              <a:t>Spaceopal</a:t>
            </a:r>
            <a:r>
              <a:rPr lang="en-GB" sz="1500" i="0">
                <a:latin typeface="Microsoft YaHei Light"/>
                <a:ea typeface="Microsoft YaHei Light"/>
                <a:cs typeface="Kigelia"/>
              </a:rPr>
              <a:t> (a joint venture by DLR Gesellschaft für </a:t>
            </a:r>
            <a:r>
              <a:rPr lang="en-GB" sz="1500" i="0" err="1">
                <a:latin typeface="Microsoft YaHei Light"/>
                <a:ea typeface="Microsoft YaHei Light"/>
                <a:cs typeface="Kigelia"/>
              </a:rPr>
              <a:t>Raumfahrtanwendungen</a:t>
            </a:r>
            <a:r>
              <a:rPr lang="en-GB" sz="1500" i="0">
                <a:latin typeface="Microsoft YaHei Light"/>
                <a:ea typeface="Microsoft YaHei Light"/>
                <a:cs typeface="Kigelia"/>
              </a:rPr>
              <a:t> (</a:t>
            </a:r>
            <a:r>
              <a:rPr lang="en-GB" sz="1500" i="0" err="1">
                <a:latin typeface="Microsoft YaHei Light"/>
                <a:ea typeface="Microsoft YaHei Light"/>
                <a:cs typeface="Kigelia"/>
              </a:rPr>
              <a:t>GfR</a:t>
            </a:r>
            <a:r>
              <a:rPr lang="en-GB" sz="1500" i="0">
                <a:latin typeface="Microsoft YaHei Light"/>
                <a:ea typeface="Microsoft YaHei Light"/>
                <a:cs typeface="Kigelia"/>
              </a:rPr>
              <a:t>) </a:t>
            </a:r>
            <a:r>
              <a:rPr lang="en-GB" sz="1500" i="0" err="1">
                <a:latin typeface="Microsoft YaHei Light"/>
                <a:ea typeface="Microsoft YaHei Light"/>
                <a:cs typeface="Kigelia"/>
              </a:rPr>
              <a:t>mbH</a:t>
            </a:r>
            <a:r>
              <a:rPr lang="en-GB" sz="1500" i="0">
                <a:latin typeface="Microsoft YaHei Light"/>
                <a:ea typeface="Microsoft YaHei Light"/>
                <a:cs typeface="Kigelia"/>
              </a:rPr>
              <a:t> and Telespazio) as technical director and member of the Executive Committee and in 2018 he took the role of </a:t>
            </a:r>
            <a:r>
              <a:rPr lang="en-GB" sz="1500" i="0" err="1">
                <a:latin typeface="Microsoft YaHei Light"/>
                <a:ea typeface="Microsoft YaHei Light"/>
                <a:cs typeface="Kigelia"/>
              </a:rPr>
              <a:t>Spaceopal's</a:t>
            </a:r>
            <a:r>
              <a:rPr lang="en-GB" sz="1500" i="0">
                <a:latin typeface="Microsoft YaHei Light"/>
                <a:ea typeface="Microsoft YaHei Light"/>
                <a:cs typeface="Kigelia"/>
              </a:rPr>
              <a:t> chief executing officer.</a:t>
            </a:r>
            <a:endParaRPr lang="en-US">
              <a:cs typeface="Kigelia"/>
            </a:endParaRPr>
          </a:p>
          <a:p>
            <a:pPr>
              <a:lnSpc>
                <a:spcPct val="100000"/>
              </a:lnSpc>
            </a:pPr>
            <a:endParaRPr lang="en-GB" sz="1500" i="0">
              <a:latin typeface="Microsoft YaHei Light" panose="020B0502040204020203" pitchFamily="34" charset="-122"/>
              <a:ea typeface="Microsoft YaHei Light" panose="020B0502040204020203" pitchFamily="34" charset="-122"/>
              <a:cs typeface="Kigelia" panose="020B0502040204020203" pitchFamily="34" charset="0"/>
            </a:endParaRPr>
          </a:p>
        </p:txBody>
      </p:sp>
      <p:sp>
        <p:nvSpPr>
          <p:cNvPr id="7" name="Subtitle 2">
            <a:extLst>
              <a:ext uri="{FF2B5EF4-FFF2-40B4-BE49-F238E27FC236}">
                <a16:creationId xmlns:a16="http://schemas.microsoft.com/office/drawing/2014/main" id="{2A5F6480-7A7F-E2D1-F9F4-DED552E4FF39}"/>
              </a:ext>
            </a:extLst>
          </p:cNvPr>
          <p:cNvSpPr>
            <a:spLocks noGrp="1"/>
          </p:cNvSpPr>
          <p:nvPr>
            <p:ph type="subTitle" idx="1"/>
          </p:nvPr>
        </p:nvSpPr>
        <p:spPr>
          <a:xfrm>
            <a:off x="314325" y="3880237"/>
            <a:ext cx="4987147" cy="1862029"/>
          </a:xfrm>
        </p:spPr>
        <p:txBody>
          <a:bodyPr vert="horz" lIns="91440" tIns="45720" rIns="91440" bIns="45720" rtlCol="0" anchor="b">
            <a:noAutofit/>
          </a:bodyPr>
          <a:lstStyle/>
          <a:p>
            <a:r>
              <a:rPr lang="en-GB" sz="2800">
                <a:latin typeface="Century Schoolbook"/>
                <a:ea typeface="+mj-ea"/>
                <a:cs typeface="Calibri"/>
              </a:rPr>
              <a:t>Paolo </a:t>
            </a:r>
            <a:r>
              <a:rPr lang="en-GB" sz="2800" err="1">
                <a:latin typeface="Century Schoolbook"/>
                <a:ea typeface="+mj-ea"/>
                <a:cs typeface="Calibri"/>
              </a:rPr>
              <a:t>Minciacchi</a:t>
            </a:r>
            <a:endParaRPr lang="en-US" err="1">
              <a:ea typeface="+mj-ea"/>
              <a:cs typeface="+mj-cs"/>
            </a:endParaRPr>
          </a:p>
          <a:p>
            <a:endParaRPr lang="en-GB" sz="2800">
              <a:latin typeface="+mj-lt"/>
              <a:ea typeface="+mj-ea"/>
              <a:cs typeface="+mj-cs"/>
            </a:endParaRPr>
          </a:p>
          <a:p>
            <a:r>
              <a:rPr lang="en-GB" sz="2400">
                <a:latin typeface="Century Schoolbook"/>
                <a:ea typeface="+mj-ea"/>
                <a:cs typeface="Calibri"/>
              </a:rPr>
              <a:t>Chief Executive Officer</a:t>
            </a:r>
            <a:endParaRPr lang="en-GB">
              <a:latin typeface="Corbel" panose="020B0503020204020204"/>
              <a:ea typeface="+mj-ea"/>
              <a:cs typeface="Calibri"/>
            </a:endParaRPr>
          </a:p>
          <a:p>
            <a:r>
              <a:rPr lang="en-GB" sz="2400">
                <a:latin typeface="Century Schoolbook"/>
                <a:ea typeface="+mj-ea"/>
                <a:cs typeface="Calibri"/>
              </a:rPr>
              <a:t>e-GEOS </a:t>
            </a:r>
            <a:endParaRPr lang="en-GB">
              <a:ea typeface="+mj-ea"/>
              <a:cs typeface="+mj-cs"/>
            </a:endParaRPr>
          </a:p>
        </p:txBody>
      </p:sp>
      <p:pic>
        <p:nvPicPr>
          <p:cNvPr id="5" name="Picture 5">
            <a:extLst>
              <a:ext uri="{FF2B5EF4-FFF2-40B4-BE49-F238E27FC236}">
                <a16:creationId xmlns:a16="http://schemas.microsoft.com/office/drawing/2014/main" id="{3403D398-2D64-5031-D96A-C8E1618EDE67}"/>
              </a:ext>
            </a:extLst>
          </p:cNvPr>
          <p:cNvPicPr>
            <a:picLocks noGrp="1" noChangeAspect="1"/>
          </p:cNvPicPr>
          <p:nvPr>
            <p:ph type="pic" sz="quarter" idx="10"/>
          </p:nvPr>
        </p:nvPicPr>
        <p:blipFill>
          <a:blip r:embed="rId3"/>
          <a:srcRect t="6267" b="6267"/>
          <a:stretch/>
        </p:blipFill>
        <p:spPr/>
      </p:pic>
    </p:spTree>
    <p:extLst>
      <p:ext uri="{BB962C8B-B14F-4D97-AF65-F5344CB8AC3E}">
        <p14:creationId xmlns:p14="http://schemas.microsoft.com/office/powerpoint/2010/main" val="503942637"/>
      </p:ext>
    </p:extLst>
  </p:cSld>
  <p:clrMapOvr>
    <a:masterClrMapping/>
  </p:clrMapOvr>
</p:sld>
</file>

<file path=ppt/theme/theme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1209485_TF45175639_Win32" id="{DA3BC7EA-B985-431E-917E-E4426AC6D1A1}" vid="{18535A56-0AAF-4A35-94B1-1693062433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ccd08bd-1e1e-469a-8ac4-c187034b961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757143302898F41934C8E4E7519B7B1" ma:contentTypeVersion="11" ma:contentTypeDescription="Create a new document." ma:contentTypeScope="" ma:versionID="2f5e31b07a67fff51d5c8d76fb793c9e">
  <xsd:schema xmlns:xsd="http://www.w3.org/2001/XMLSchema" xmlns:xs="http://www.w3.org/2001/XMLSchema" xmlns:p="http://schemas.microsoft.com/office/2006/metadata/properties" xmlns:ns2="4ccd08bd-1e1e-469a-8ac4-c187034b961f" xmlns:ns3="97f49b3d-ba18-453c-85bc-b516f4096980" targetNamespace="http://schemas.microsoft.com/office/2006/metadata/properties" ma:root="true" ma:fieldsID="86418e00959e4a7b0e2e6f1c48da189a" ns2:_="" ns3:_="">
    <xsd:import namespace="4ccd08bd-1e1e-469a-8ac4-c187034b961f"/>
    <xsd:import namespace="97f49b3d-ba18-453c-85bc-b516f409698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cd08bd-1e1e-469a-8ac4-c187034b96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b688d343-e684-46db-b94f-a4cae8ed196c" ma:termSetId="09814cd3-568e-fe90-9814-8d621ff8fb84" ma:anchorId="fba54fb3-c3e1-fe81-a776-ca4b69148c4d" ma:open="true" ma:isKeyword="false">
      <xsd:complexType>
        <xsd:sequence>
          <xsd:element ref="pc:Terms" minOccurs="0" maxOccurs="1"/>
        </xsd:sequence>
      </xsd:complex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7f49b3d-ba18-453c-85bc-b516f4096980"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074CC8-2AE0-4869-A865-E4CD1468A090}">
  <ds:schemaRefs>
    <ds:schemaRef ds:uri="4ccd08bd-1e1e-469a-8ac4-c187034b961f"/>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3533FA2-6A5D-4046-84B8-AE67EFCF4B2F}">
  <ds:schemaRefs>
    <ds:schemaRef ds:uri="http://schemas.microsoft.com/sharepoint/v3/contenttype/forms"/>
  </ds:schemaRefs>
</ds:datastoreItem>
</file>

<file path=customXml/itemProps3.xml><?xml version="1.0" encoding="utf-8"?>
<ds:datastoreItem xmlns:ds="http://schemas.openxmlformats.org/officeDocument/2006/customXml" ds:itemID="{B4F6F20C-9399-48FD-8527-0E9356C040F2}">
  <ds:schemaRefs>
    <ds:schemaRef ds:uri="4ccd08bd-1e1e-469a-8ac4-c187034b961f"/>
    <ds:schemaRef ds:uri="97f49b3d-ba18-453c-85bc-b516f409698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976fa30-1907-4356-8241-62ea5e1c0256}" enabled="1" method="Standard" siteId="{9a5cacd0-2bef-4dd7-ac5c-7ebe1f54f495}" contentBits="0" removed="0"/>
</clbl:labelList>
</file>

<file path=docProps/app.xml><?xml version="1.0" encoding="utf-8"?>
<Properties xmlns="http://schemas.openxmlformats.org/officeDocument/2006/extended-properties" xmlns:vt="http://schemas.openxmlformats.org/officeDocument/2006/docPropsVTypes">
  <Template/>
  <TotalTime>0</TotalTime>
  <Words>857</Words>
  <Application>Microsoft Macintosh PowerPoint</Application>
  <PresentationFormat>Widescreen</PresentationFormat>
  <Paragraphs>37</Paragraphs>
  <Slides>6</Slides>
  <Notes>6</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6</vt:i4>
      </vt:variant>
    </vt:vector>
  </HeadingPairs>
  <TitlesOfParts>
    <vt:vector size="12" baseType="lpstr">
      <vt:lpstr>Microsoft YaHei Light</vt:lpstr>
      <vt:lpstr>Arial</vt:lpstr>
      <vt:lpstr>Calibri</vt:lpstr>
      <vt:lpstr>Century Schoolbook</vt:lpstr>
      <vt:lpstr>Corbel</vt:lpstr>
      <vt:lpstr>Headlines</vt:lpstr>
      <vt:lpstr>Presentazione standard di PowerPoint</vt:lpstr>
      <vt:lpstr>Barry French was appointed as Inmarsat’s Chief Marketing &amp; Communications Officer in April 2021. An award-winning, multi-industry leader in communications, marketing and corporate affairs, he joins Inmarsat from Nokia, where he was chief marketing officer from 2014 to 2020. During his time at the company, French was responsible for fundamentally repositioning Nokia Siemens Networks as a mobile networks specialist, rebuilding the Nokia brand, amplifying its value by more than four times and strengthening financial communications.   French pioneered an award-winning sustainability programme and was a key member of the executive leadership team that drove the Alcatel-Lucent acquisition.  French started his career in the world of political consulting in the United States and has worked at companies including the Sawyer/Miller Group, Dell, Raytheon, United Airlines and Nokia. A Political Science graduate, he holds a Master's in international affairs from Columbia University’s School of International and Public Affairs in New York.   </vt:lpstr>
      <vt:lpstr>Sebastien Moranta coordinates the development of the Accelerators at ESA, a new concept of cooperation and action to boost the use of space to address urgent global challenges.   Prior to joining ESA, he was the manager of the European Space Policy Institute, an independent think-tank specialised in space-related affairs. Moranta was also a senior associate at PricewaterhouseCoopers Advisory where he managed space-related studies for the European Commission, ESA, GSA and other space sector stakeholders.   Moranta was also a former analyst at Eurospace, the association of the European space industry, where he worked on a variety of space-related topics including strategy and policy, programme management, R&amp;D&amp;I, standardisation, security, business and economics across different space domains.   Moranta has an aerospace engineer degree from the Institut Polytechnique des Sciences Avancées (IPSA) in Paris.</vt:lpstr>
      <vt:lpstr>Alessio Leone is CAMO Postholder of ITA Airways, the new Italian Airline that started operations in October 2021. He has the responsibility of ensuring the technical efficiency and airworthiness status of the fleet - which since the beginning of operations, in a short time, grew up with entry into the service of new technology aircraft, Airbus A350, A220, A330neo and A320neo.   After his University degree in aeronautical engineering at University “La Sapienza” of Rome, he moved to Sardinia where he started working in the Technical Office of a small turboprop aircraft operator. He then moved to Airline AirOne, where he worked in the Quality &amp; Safety department, becoming Quality &amp; Safety Director until his Alitalia experience in the Engineering &amp; Maintenance department as Vice President Technical Services until July 2021, where he participated in the startup of ITA Airways.</vt:lpstr>
      <vt:lpstr>Daniela Petrovic is the co-founder of Darwin Innovation Group, a highly successful R&amp;D company focussed on implementation of ubiquitous communication solutions to connected autonomous vehicles (CAVs).   Petrovic believes in an important triangle, government-industry-academia, in shaping the future of innovation. Her academic research is focused on creation of frameworks for making successful innovation ecosystems and highlighting their importance for enhancing the cycle of industry-academia- industry knowledge exchange.   Petrovic’s background is in engineering and business management and her career spans over 20 years of working in executive management roles across Europe and Asia to set and execute planned and emergent strategies in the spaces of innovation and new technologies. Equally enthusiastic to create strategy for new products in the marketplace and creating new markets for the products, Daniela’s vision is for Darwin to be an enabler of CAVs becoming mainstream eco-friendly transport options. </vt:lpstr>
      <vt:lpstr>Paolo Minciacchi graduated in Electronic Engineering at La Sapienza University of Rome. He has served as the chief executive officer of e-GEOS since 2020.   In 1990 Minciacchi joined Telespazio, holding many positions in the management of several satellite missions, including ITALSAT, SAX, SICRAL and EUTELSAT.  In 2007 he was appointed Executive for the Telespazio board and head of Programs &amp; Application Solutions and Systems. Later, in 2009, Minciacchi became head of Operational Planning, Industrial Management and Value Added Production at e-GEOS, an ASI (20%) / Telespazio (80%) company.   In 2011, he joined Spaceopal (a joint venture by DLR Gesellschaft für Raumfahrtanwendungen (GfR) mbH and Telespazio) as technical director and member of the Executive Committee and in 2018 he took the role of Spaceopal's chief executing officer. </vt:lpstr>
    </vt:vector>
  </TitlesOfParts>
  <Company>ESA European Space Agency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Massimiliano is responsible for the entire end-to-end system technology ecosystem at OneWeb including launch systems, R&amp;D, design, manufacture and delivery of OneWeb’s satellite ground network and user terminals. He oversees the entire spectrum engineering division and is also planning the next generation of system infrastructure, aspiring to achieve outstanding technical solutions and innovation for OneWeb’s Gen2 space-based connectivity network.   OneWeb is the global connectivity platform powered from space, headquartered in London, enabling connectivity for governments, businesses, and communities. Owned by global consortium of shareholders including: Bharti Global, the UK Government, Eutelsat, Softbank, Hughes and Hanwha, OneWeb is implementing a constellation of low Earth orbit satellites with a network of global gateway stations and a range of user terminals to provide an affordable, fast, high-bandwidth and low-latency communications service that is connected to the IoT future and is a pathway to 5G.</dc:title>
  <dc:creator>Elly Panagopoulou</dc:creator>
  <cp:lastModifiedBy>Marco Manca (ReMedia)</cp:lastModifiedBy>
  <cp:revision>26</cp:revision>
  <dcterms:created xsi:type="dcterms:W3CDTF">2023-05-23T08:36:09Z</dcterms:created>
  <dcterms:modified xsi:type="dcterms:W3CDTF">2023-06-14T09:27:19Z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0x0101003757143302898F41934C8E4E7519B7B1</vt:lpwstr>
  </property>
  <property fmtid="{D5CDD505-2E9C-101B-9397-08002B2CF9AE}" pid="3" name="MediaServiceImageTags">
    <vt:lpwstr/>
  </property>
</Properties>
</file>