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Lst>
  <p:notesMasterIdLst>
    <p:notesMasterId r:id="rId13"/>
  </p:notesMasterIdLst>
  <p:handoutMasterIdLst>
    <p:handoutMasterId r:id="rId14"/>
  </p:handoutMasterIdLst>
  <p:sldIdLst>
    <p:sldId id="329" r:id="rId5"/>
    <p:sldId id="316" r:id="rId6"/>
    <p:sldId id="343" r:id="rId7"/>
    <p:sldId id="256" r:id="rId8"/>
    <p:sldId id="308" r:id="rId9"/>
    <p:sldId id="313" r:id="rId10"/>
    <p:sldId id="285" r:id="rId11"/>
    <p:sldId id="290" r:id="rId12"/>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174202-076D-4FCC-BB1F-880F8A848A6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5FAD0C0A-72EF-4EA2-8D6C-4938445A10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C6063AB-68DD-4467-B9F3-CFD39EF31317}" type="datetime1">
              <a:rPr lang="en-GB" smtClean="0"/>
              <a:t>14/06/2023</a:t>
            </a:fld>
            <a:endParaRPr lang="en-GB"/>
          </a:p>
        </p:txBody>
      </p:sp>
      <p:sp>
        <p:nvSpPr>
          <p:cNvPr id="4" name="Footer Placeholder 3">
            <a:extLst>
              <a:ext uri="{FF2B5EF4-FFF2-40B4-BE49-F238E27FC236}">
                <a16:creationId xmlns:a16="http://schemas.microsoft.com/office/drawing/2014/main" id="{58AB2131-4249-4045-A9F7-9BE0F73F06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72180F18-DB0C-473D-93EA-5E50BE9DE5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5F20474-88D6-46C9-AFA3-1C3CCC241887}" type="slidenum">
              <a:rPr lang="en-GB" smtClean="0"/>
              <a:t>‹N›</a:t>
            </a:fld>
            <a:endParaRPr lang="en-GB"/>
          </a:p>
        </p:txBody>
      </p:sp>
    </p:spTree>
    <p:extLst>
      <p:ext uri="{BB962C8B-B14F-4D97-AF65-F5344CB8AC3E}">
        <p14:creationId xmlns:p14="http://schemas.microsoft.com/office/powerpoint/2010/main" val="4821917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17B0F02-3072-4C07-8D39-FB97D9D5FCA2}" type="datetime1">
              <a:rPr lang="en-GB" noProof="0" smtClean="0"/>
              <a:t>14/06/2023</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B68C18-1BF1-F447-95ED-60EAAE35426E}" type="slidenum">
              <a:rPr lang="en-GB" noProof="0" smtClean="0"/>
              <a:t>‹N›</a:t>
            </a:fld>
            <a:endParaRPr lang="en-GB" noProof="0"/>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1</a:t>
            </a:fld>
            <a:endParaRPr lang="en-GB"/>
          </a:p>
        </p:txBody>
      </p:sp>
    </p:spTree>
    <p:extLst>
      <p:ext uri="{BB962C8B-B14F-4D97-AF65-F5344CB8AC3E}">
        <p14:creationId xmlns:p14="http://schemas.microsoft.com/office/powerpoint/2010/main" val="89508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2</a:t>
            </a:fld>
            <a:endParaRPr lang="en-GB"/>
          </a:p>
        </p:txBody>
      </p:sp>
    </p:spTree>
    <p:extLst>
      <p:ext uri="{BB962C8B-B14F-4D97-AF65-F5344CB8AC3E}">
        <p14:creationId xmlns:p14="http://schemas.microsoft.com/office/powerpoint/2010/main" val="5324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3</a:t>
            </a:fld>
            <a:endParaRPr lang="en-GB"/>
          </a:p>
        </p:txBody>
      </p:sp>
    </p:spTree>
    <p:extLst>
      <p:ext uri="{BB962C8B-B14F-4D97-AF65-F5344CB8AC3E}">
        <p14:creationId xmlns:p14="http://schemas.microsoft.com/office/powerpoint/2010/main" val="3034684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4</a:t>
            </a:fld>
            <a:endParaRPr lang="en-GB"/>
          </a:p>
        </p:txBody>
      </p:sp>
    </p:spTree>
    <p:extLst>
      <p:ext uri="{BB962C8B-B14F-4D97-AF65-F5344CB8AC3E}">
        <p14:creationId xmlns:p14="http://schemas.microsoft.com/office/powerpoint/2010/main" val="4239589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5</a:t>
            </a:fld>
            <a:endParaRPr lang="en-GB"/>
          </a:p>
        </p:txBody>
      </p:sp>
    </p:spTree>
    <p:extLst>
      <p:ext uri="{BB962C8B-B14F-4D97-AF65-F5344CB8AC3E}">
        <p14:creationId xmlns:p14="http://schemas.microsoft.com/office/powerpoint/2010/main" val="2169334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6</a:t>
            </a:fld>
            <a:endParaRPr lang="en-GB"/>
          </a:p>
        </p:txBody>
      </p:sp>
    </p:spTree>
    <p:extLst>
      <p:ext uri="{BB962C8B-B14F-4D97-AF65-F5344CB8AC3E}">
        <p14:creationId xmlns:p14="http://schemas.microsoft.com/office/powerpoint/2010/main" val="1947931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7</a:t>
            </a:fld>
            <a:endParaRPr lang="en-GB"/>
          </a:p>
        </p:txBody>
      </p:sp>
    </p:spTree>
    <p:extLst>
      <p:ext uri="{BB962C8B-B14F-4D97-AF65-F5344CB8AC3E}">
        <p14:creationId xmlns:p14="http://schemas.microsoft.com/office/powerpoint/2010/main" val="1984124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68B68C18-1BF1-F447-95ED-60EAAE35426E}" type="slidenum">
              <a:rPr lang="en-GB" smtClean="0"/>
              <a:t>8</a:t>
            </a:fld>
            <a:endParaRPr lang="en-GB"/>
          </a:p>
        </p:txBody>
      </p:sp>
    </p:spTree>
    <p:extLst>
      <p:ext uri="{BB962C8B-B14F-4D97-AF65-F5344CB8AC3E}">
        <p14:creationId xmlns:p14="http://schemas.microsoft.com/office/powerpoint/2010/main" val="113906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rtlCol="0" anchor="ctr">
            <a:normAutofit/>
          </a:bodyPr>
          <a:lstStyle>
            <a:lvl1pPr algn="l">
              <a:lnSpc>
                <a:spcPct val="85000"/>
              </a:lnSpc>
              <a:defRPr sz="6000" cap="none" baseline="0">
                <a:solidFill>
                  <a:schemeClr val="tx2"/>
                </a:solidFill>
              </a:defRPr>
            </a:lvl1pPr>
          </a:lstStyle>
          <a:p>
            <a:pPr rtl="0"/>
            <a:r>
              <a:rPr lang="en-US" noProof="0"/>
              <a:t>Click to edit Master title style</a:t>
            </a:r>
            <a:endParaRPr lang="en-GB" noProof="0"/>
          </a:p>
        </p:txBody>
      </p:sp>
      <p:sp>
        <p:nvSpPr>
          <p:cNvPr id="3" name="Subtitle 2"/>
          <p:cNvSpPr>
            <a:spLocks noGrp="1"/>
          </p:cNvSpPr>
          <p:nvPr>
            <p:ph type="subTitle" idx="1"/>
          </p:nvPr>
        </p:nvSpPr>
        <p:spPr>
          <a:xfrm>
            <a:off x="667666" y="4151085"/>
            <a:ext cx="4633806" cy="1591181"/>
          </a:xfrm>
        </p:spPr>
        <p:txBody>
          <a:bodyPr rtlCol="0"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rtlCol="0" anchor="ctr"/>
          <a:lstStyle>
            <a:lvl1pPr marL="0" indent="0" algn="ctr">
              <a:buNone/>
              <a:defRPr i="1"/>
            </a:lvl1pPr>
          </a:lstStyle>
          <a:p>
            <a:pPr rtl="0"/>
            <a:r>
              <a:rPr lang="en-GB"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en-US" noProof="0"/>
              <a:t>Click to edit Master title style</a:t>
            </a:r>
            <a:endParaRPr lang="en-GB" noProof="0"/>
          </a:p>
        </p:txBody>
      </p:sp>
      <p:sp>
        <p:nvSpPr>
          <p:cNvPr id="4" name="Date Placeholder 3"/>
          <p:cNvSpPr>
            <a:spLocks noGrp="1"/>
          </p:cNvSpPr>
          <p:nvPr>
            <p:ph type="dt" sz="half" idx="10"/>
          </p:nvPr>
        </p:nvSpPr>
        <p:spPr/>
        <p:txBody>
          <a:bodyPr rtlCol="0"/>
          <a:lstStyle>
            <a:lvl1pPr>
              <a:defRPr>
                <a:solidFill>
                  <a:schemeClr val="bg1"/>
                </a:solidFill>
              </a:defRPr>
            </a:lvl1pPr>
          </a:lstStyle>
          <a:p>
            <a:pPr rtl="0"/>
            <a:fld id="{DAB8D192-CAF1-4A2C-85C9-1EDA35A31CD8}"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lvl1pPr>
              <a:defRPr>
                <a:solidFill>
                  <a:schemeClr val="bg1"/>
                </a:solidFill>
              </a:defRPr>
            </a:lvl1pPr>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hasCustomPrompt="1"/>
          </p:nvPr>
        </p:nvSpPr>
        <p:spPr>
          <a:xfrm>
            <a:off x="5326063" y="559678"/>
            <a:ext cx="6103937" cy="5191835"/>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en-US" noProof="0"/>
              <a:t>Click to edit Master title style</a:t>
            </a:r>
            <a:endParaRPr lang="en-GB" noProof="0"/>
          </a:p>
        </p:txBody>
      </p:sp>
      <p:sp>
        <p:nvSpPr>
          <p:cNvPr id="4" name="Date Placeholder 3"/>
          <p:cNvSpPr>
            <a:spLocks noGrp="1"/>
          </p:cNvSpPr>
          <p:nvPr>
            <p:ph type="dt" sz="half" idx="10"/>
          </p:nvPr>
        </p:nvSpPr>
        <p:spPr/>
        <p:txBody>
          <a:bodyPr rtlCol="0"/>
          <a:lstStyle>
            <a:lvl1pPr>
              <a:defRPr>
                <a:solidFill>
                  <a:schemeClr val="bg1"/>
                </a:solidFill>
              </a:defRPr>
            </a:lvl1pPr>
          </a:lstStyle>
          <a:p>
            <a:pPr rtl="0"/>
            <a:fld id="{114259A3-C037-4D15-8CC5-E62C0AAC312D}"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lvl1pPr>
              <a:defRPr>
                <a:solidFill>
                  <a:schemeClr val="bg1"/>
                </a:solidFill>
              </a:defRPr>
            </a:lvl1pPr>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rtlCol="0" anchor="ctr"/>
          <a:lstStyle>
            <a:lvl1pPr marL="0" indent="0" algn="ctr">
              <a:buNone/>
              <a:defRPr/>
            </a:lvl1pPr>
          </a:lstStyle>
          <a:p>
            <a:pPr rtl="0"/>
            <a:r>
              <a:rPr lang="en-US" noProof="0"/>
              <a:t>Click icon to add picture</a:t>
            </a:r>
            <a:endParaRPr lang="en-GB" noProof="0"/>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7"/>
            <a:ext cx="3833906" cy="5274923"/>
          </a:xfrm>
        </p:spPr>
        <p:txBody>
          <a:bodyPr rtlCol="0" anchor="b"/>
          <a:lstStyle>
            <a:lvl1pPr>
              <a:defRPr>
                <a:solidFill>
                  <a:schemeClr val="bg1"/>
                </a:solidFill>
              </a:defRPr>
            </a:lvl1pPr>
          </a:lstStyle>
          <a:p>
            <a:pPr rtl="0"/>
            <a:r>
              <a:rPr lang="en-US" noProof="0"/>
              <a:t>Click to edit Master title style</a:t>
            </a:r>
            <a:endParaRPr lang="en-GB" noProof="0"/>
          </a:p>
        </p:txBody>
      </p:sp>
      <p:sp>
        <p:nvSpPr>
          <p:cNvPr id="4" name="Date Placeholder 3"/>
          <p:cNvSpPr>
            <a:spLocks noGrp="1"/>
          </p:cNvSpPr>
          <p:nvPr>
            <p:ph type="dt" sz="half" idx="10"/>
          </p:nvPr>
        </p:nvSpPr>
        <p:spPr/>
        <p:txBody>
          <a:bodyPr rtlCol="0"/>
          <a:lstStyle>
            <a:lvl1pPr>
              <a:defRPr>
                <a:solidFill>
                  <a:schemeClr val="bg1"/>
                </a:solidFill>
              </a:defRPr>
            </a:lvl1pPr>
          </a:lstStyle>
          <a:p>
            <a:pPr rtl="0"/>
            <a:fld id="{3591F197-EE82-41CF-B217-E65F4EC035C7}"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lvl1pPr>
              <a:defRPr>
                <a:solidFill>
                  <a:schemeClr val="bg1"/>
                </a:solidFill>
              </a:defRPr>
            </a:lvl1pPr>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hasCustomPrompt="1"/>
          </p:nvPr>
        </p:nvSpPr>
        <p:spPr>
          <a:xfrm>
            <a:off x="5181600" y="559678"/>
            <a:ext cx="6172200" cy="5617285"/>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a:p>
        </p:txBody>
      </p:sp>
      <p:sp>
        <p:nvSpPr>
          <p:cNvPr id="3" name="Content Placeholder 2"/>
          <p:cNvSpPr>
            <a:spLocks noGrp="1"/>
          </p:cNvSpPr>
          <p:nvPr>
            <p:ph sz="half" idx="1" hasCustomPrompt="1"/>
          </p:nvPr>
        </p:nvSpPr>
        <p:spPr>
          <a:xfrm>
            <a:off x="5181600" y="540628"/>
            <a:ext cx="6248400" cy="2488946"/>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Content Placeholder 3"/>
          <p:cNvSpPr>
            <a:spLocks noGrp="1"/>
          </p:cNvSpPr>
          <p:nvPr>
            <p:ph sz="half" idx="2" hasCustomPrompt="1"/>
          </p:nvPr>
        </p:nvSpPr>
        <p:spPr>
          <a:xfrm>
            <a:off x="5181600" y="3712467"/>
            <a:ext cx="6248400" cy="2482228"/>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Date Placeholder 4"/>
          <p:cNvSpPr>
            <a:spLocks noGrp="1"/>
          </p:cNvSpPr>
          <p:nvPr>
            <p:ph type="dt" sz="half" idx="10"/>
          </p:nvPr>
        </p:nvSpPr>
        <p:spPr/>
        <p:txBody>
          <a:bodyPr rtlCol="0"/>
          <a:lstStyle/>
          <a:p>
            <a:pPr rtl="0"/>
            <a:fld id="{5529CDE9-2DFB-42D0-9AF7-220768F44449}" type="datetime1">
              <a:rPr lang="en-GB" noProof="0" smtClean="0"/>
              <a:t>14/06/2023</a:t>
            </a:fld>
            <a:endParaRPr lang="en-GB" noProof="0"/>
          </a:p>
        </p:txBody>
      </p:sp>
      <p:sp>
        <p:nvSpPr>
          <p:cNvPr id="6" name="Footer Placeholder 5"/>
          <p:cNvSpPr>
            <a:spLocks noGrp="1"/>
          </p:cNvSpPr>
          <p:nvPr>
            <p:ph type="ftr" sz="quarter" idx="11"/>
          </p:nvPr>
        </p:nvSpPr>
        <p:spPr/>
        <p:txBody>
          <a:bodyPr rtlCol="0"/>
          <a:lstStyle/>
          <a:p>
            <a:pPr rtl="0"/>
            <a:endParaRPr lang="en-GB" noProof="0"/>
          </a:p>
        </p:txBody>
      </p:sp>
      <p:sp>
        <p:nvSpPr>
          <p:cNvPr id="7" name="Slide Number Placeholder 6"/>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rtlCol="0"/>
          <a:lstStyle/>
          <a:p>
            <a:pPr rtl="0"/>
            <a:r>
              <a:rPr lang="en-US" noProof="0"/>
              <a:t>Click to edit Master title style</a:t>
            </a:r>
            <a:endParaRPr lang="en-GB" noProof="0"/>
          </a:p>
        </p:txBody>
      </p:sp>
      <p:sp>
        <p:nvSpPr>
          <p:cNvPr id="3" name="Text Placeholder 2"/>
          <p:cNvSpPr>
            <a:spLocks noGrp="1"/>
          </p:cNvSpPr>
          <p:nvPr>
            <p:ph type="body" idx="1" hasCustomPrompt="1"/>
          </p:nvPr>
        </p:nvSpPr>
        <p:spPr>
          <a:xfrm>
            <a:off x="5181600" y="558065"/>
            <a:ext cx="6245352" cy="914400"/>
          </a:xfrm>
        </p:spPr>
        <p:txBody>
          <a:bodyPr rtlCol="0"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4" name="Content Placeholder 3"/>
          <p:cNvSpPr>
            <a:spLocks noGrp="1"/>
          </p:cNvSpPr>
          <p:nvPr>
            <p:ph sz="half" idx="2" hasCustomPrompt="1"/>
          </p:nvPr>
        </p:nvSpPr>
        <p:spPr>
          <a:xfrm>
            <a:off x="5181600" y="1526671"/>
            <a:ext cx="6245352" cy="1755648"/>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5" name="Text Placeholder 4"/>
          <p:cNvSpPr>
            <a:spLocks noGrp="1"/>
          </p:cNvSpPr>
          <p:nvPr>
            <p:ph type="body" sz="quarter" idx="3" hasCustomPrompt="1"/>
          </p:nvPr>
        </p:nvSpPr>
        <p:spPr>
          <a:xfrm>
            <a:off x="5181600" y="3700826"/>
            <a:ext cx="6248400" cy="914400"/>
          </a:xfrm>
        </p:spPr>
        <p:txBody>
          <a:bodyPr rtlCol="0"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noProof="0"/>
              <a:t>Edit Master text styles</a:t>
            </a:r>
          </a:p>
        </p:txBody>
      </p:sp>
      <p:sp>
        <p:nvSpPr>
          <p:cNvPr id="6" name="Content Placeholder 5"/>
          <p:cNvSpPr>
            <a:spLocks noGrp="1"/>
          </p:cNvSpPr>
          <p:nvPr>
            <p:ph sz="quarter" idx="4" hasCustomPrompt="1"/>
          </p:nvPr>
        </p:nvSpPr>
        <p:spPr>
          <a:xfrm>
            <a:off x="5181600" y="4669432"/>
            <a:ext cx="6245352" cy="1755648"/>
          </a:xfrm>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7" name="Date Placeholder 6"/>
          <p:cNvSpPr>
            <a:spLocks noGrp="1"/>
          </p:cNvSpPr>
          <p:nvPr>
            <p:ph type="dt" sz="half" idx="10"/>
          </p:nvPr>
        </p:nvSpPr>
        <p:spPr/>
        <p:txBody>
          <a:bodyPr rtlCol="0"/>
          <a:lstStyle/>
          <a:p>
            <a:pPr rtl="0"/>
            <a:fld id="{95259DA5-60B7-4DC7-997E-4ADDE1E2373F}" type="datetime1">
              <a:rPr lang="en-GB" noProof="0" smtClean="0"/>
              <a:t>14/06/2023</a:t>
            </a:fld>
            <a:endParaRPr lang="en-GB" noProof="0"/>
          </a:p>
        </p:txBody>
      </p:sp>
      <p:sp>
        <p:nvSpPr>
          <p:cNvPr id="8" name="Footer Placeholder 7"/>
          <p:cNvSpPr>
            <a:spLocks noGrp="1"/>
          </p:cNvSpPr>
          <p:nvPr>
            <p:ph type="ftr" sz="quarter" idx="11"/>
          </p:nvPr>
        </p:nvSpPr>
        <p:spPr/>
        <p:txBody>
          <a:bodyPr rtlCol="0"/>
          <a:lstStyle/>
          <a:p>
            <a:pPr rtl="0"/>
            <a:endParaRPr lang="en-GB" noProof="0"/>
          </a:p>
        </p:txBody>
      </p:sp>
      <p:sp>
        <p:nvSpPr>
          <p:cNvPr id="9" name="Slide Number Placeholder 8"/>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a:p>
        </p:txBody>
      </p:sp>
      <p:sp>
        <p:nvSpPr>
          <p:cNvPr id="3" name="Date Placeholder 2"/>
          <p:cNvSpPr>
            <a:spLocks noGrp="1"/>
          </p:cNvSpPr>
          <p:nvPr>
            <p:ph type="dt" sz="half" idx="10"/>
          </p:nvPr>
        </p:nvSpPr>
        <p:spPr/>
        <p:txBody>
          <a:bodyPr rtlCol="0"/>
          <a:lstStyle/>
          <a:p>
            <a:pPr rtl="0"/>
            <a:fld id="{7B74DD31-347E-4B54-B7FB-ECCF31FD43E0}" type="datetime1">
              <a:rPr lang="en-GB" noProof="0" smtClean="0"/>
              <a:t>14/06/2023</a:t>
            </a:fld>
            <a:endParaRPr lang="en-GB" noProof="0"/>
          </a:p>
        </p:txBody>
      </p:sp>
      <p:sp>
        <p:nvSpPr>
          <p:cNvPr id="4" name="Footer Placeholder 3"/>
          <p:cNvSpPr>
            <a:spLocks noGrp="1"/>
          </p:cNvSpPr>
          <p:nvPr>
            <p:ph type="ftr" sz="quarter" idx="11"/>
          </p:nvPr>
        </p:nvSpPr>
        <p:spPr/>
        <p:txBody>
          <a:bodyPr rtlCol="0"/>
          <a:lstStyle/>
          <a:p>
            <a:pPr rtl="0"/>
            <a:endParaRPr lang="en-GB" noProof="0"/>
          </a:p>
        </p:txBody>
      </p:sp>
      <p:sp>
        <p:nvSpPr>
          <p:cNvPr id="5" name="Slide Number Placeholder 4"/>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D69DEBE6-9705-4629-B2E2-B813F3EFD0D0}" type="datetime1">
              <a:rPr lang="en-GB" noProof="0" smtClean="0"/>
              <a:t>14/06/2023</a:t>
            </a:fld>
            <a:endParaRPr lang="en-GB" noProof="0"/>
          </a:p>
        </p:txBody>
      </p:sp>
      <p:sp>
        <p:nvSpPr>
          <p:cNvPr id="3" name="Footer Placeholder 2"/>
          <p:cNvSpPr>
            <a:spLocks noGrp="1"/>
          </p:cNvSpPr>
          <p:nvPr>
            <p:ph type="ftr" sz="quarter" idx="11"/>
          </p:nvPr>
        </p:nvSpPr>
        <p:spPr/>
        <p:txBody>
          <a:bodyPr rtlCol="0"/>
          <a:lstStyle/>
          <a:p>
            <a:pPr rtl="0"/>
            <a:endParaRPr lang="en-GB" noProof="0"/>
          </a:p>
        </p:txBody>
      </p:sp>
      <p:sp>
        <p:nvSpPr>
          <p:cNvPr id="4" name="Slide Number Placeholder 3"/>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sp>
        <p:nvSpPr>
          <p:cNvPr id="3" name="Content Placeholder 2"/>
          <p:cNvSpPr>
            <a:spLocks noGrp="1"/>
          </p:cNvSpPr>
          <p:nvPr>
            <p:ph idx="1" hasCustomPrompt="1"/>
          </p:nvPr>
        </p:nvSpPr>
        <p:spPr/>
        <p:txBody>
          <a:bodyPr rtlCol="0"/>
          <a:lstStyle/>
          <a:p>
            <a:pPr lvl="0" rtl="0"/>
            <a:r>
              <a:rPr lang="en-GB" noProof="0"/>
              <a:t>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4" name="Date Placeholder 3"/>
          <p:cNvSpPr>
            <a:spLocks noGrp="1"/>
          </p:cNvSpPr>
          <p:nvPr>
            <p:ph type="dt" sz="half" idx="10"/>
          </p:nvPr>
        </p:nvSpPr>
        <p:spPr/>
        <p:txBody>
          <a:bodyPr rtlCol="0"/>
          <a:lstStyle/>
          <a:p>
            <a:pPr rtl="0"/>
            <a:fld id="{E076178D-3F32-40F0-BDF4-CDEBDAACF6DF}"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rtlCol="0" anchor="b"/>
          <a:lstStyle/>
          <a:p>
            <a:pPr rtl="0"/>
            <a:r>
              <a:rPr lang="en-US" noProof="0"/>
              <a:t>Click to edit Master title style</a:t>
            </a:r>
            <a:endParaRPr lang="en-GB" noProof="0"/>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8"/>
            <a:ext cx="3833906" cy="2221622"/>
          </a:xfrm>
        </p:spPr>
        <p:txBody>
          <a:bodyPr rtlCol="0" anchor="b"/>
          <a:lstStyle/>
          <a:p>
            <a:pPr rtl="0"/>
            <a:r>
              <a:rPr lang="en-US" noProof="0"/>
              <a:t>Click to edit Master title style</a:t>
            </a:r>
            <a:endParaRPr lang="en-GB" noProof="0"/>
          </a:p>
        </p:txBody>
      </p:sp>
      <p:sp>
        <p:nvSpPr>
          <p:cNvPr id="4" name="Date Placeholder 3"/>
          <p:cNvSpPr>
            <a:spLocks noGrp="1"/>
          </p:cNvSpPr>
          <p:nvPr>
            <p:ph type="dt" sz="half" idx="10"/>
          </p:nvPr>
        </p:nvSpPr>
        <p:spPr/>
        <p:txBody>
          <a:bodyPr rtlCol="0"/>
          <a:lstStyle/>
          <a:p>
            <a:pPr rtl="0"/>
            <a:fld id="{77402A71-B2DA-4640-AFBC-A08F749C812D}"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rtlCol="0"/>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8"/>
            <a:ext cx="3833906" cy="2221622"/>
          </a:xfrm>
        </p:spPr>
        <p:txBody>
          <a:bodyPr rtlCol="0" anchor="b"/>
          <a:lstStyle/>
          <a:p>
            <a:pPr rtl="0"/>
            <a:r>
              <a:rPr lang="en-US" noProof="0"/>
              <a:t>Click to edit Master title style</a:t>
            </a:r>
            <a:endParaRPr lang="en-GB" noProof="0"/>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rtlCol="0">
            <a:noAutofit/>
          </a:bodyPr>
          <a:lstStyle>
            <a:lvl1pPr marL="0" indent="0" algn="ctr">
              <a:buNone/>
              <a:defRPr sz="1600"/>
            </a:lvl1pPr>
          </a:lstStyle>
          <a:p>
            <a:pPr lvl="0" rtl="0"/>
            <a:r>
              <a:rPr lang="en-GB" noProof="0"/>
              <a:t>Event Description</a:t>
            </a:r>
          </a:p>
        </p:txBody>
      </p:sp>
      <p:sp>
        <p:nvSpPr>
          <p:cNvPr id="4" name="Date Placeholder 3"/>
          <p:cNvSpPr>
            <a:spLocks noGrp="1"/>
          </p:cNvSpPr>
          <p:nvPr>
            <p:ph type="dt" sz="half" idx="10"/>
          </p:nvPr>
        </p:nvSpPr>
        <p:spPr/>
        <p:txBody>
          <a:bodyPr rtlCol="0"/>
          <a:lstStyle/>
          <a:p>
            <a:pPr rtl="0"/>
            <a:fld id="{03735262-5D60-41D9-A9B6-FF5E468F41DF}"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rtlCol="0">
            <a:noAutofit/>
          </a:bodyPr>
          <a:lstStyle>
            <a:lvl1pPr marL="0" indent="0" algn="ctr">
              <a:buNone/>
              <a:defRPr sz="1600"/>
            </a:lvl1pPr>
          </a:lstStyle>
          <a:p>
            <a:pPr lvl="0" rtl="0"/>
            <a:r>
              <a:rPr lang="en-GB"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rtlCol="0">
            <a:noAutofit/>
          </a:bodyPr>
          <a:lstStyle>
            <a:lvl1pPr marL="0" indent="0" algn="ctr">
              <a:buNone/>
              <a:defRPr sz="1600"/>
            </a:lvl1pPr>
          </a:lstStyle>
          <a:p>
            <a:pPr lvl="0" rtl="0"/>
            <a:r>
              <a:rPr lang="en-GB"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rtlCol="0" anchor="ctr">
            <a:noAutofit/>
          </a:bodyPr>
          <a:lstStyle>
            <a:lvl1pPr marL="0" indent="0" algn="ctr">
              <a:lnSpc>
                <a:spcPct val="100000"/>
              </a:lnSpc>
              <a:buNone/>
              <a:defRPr sz="2000" i="1">
                <a:solidFill>
                  <a:schemeClr val="bg1"/>
                </a:solidFill>
                <a:latin typeface="+mj-lt"/>
              </a:defRPr>
            </a:lvl1pPr>
          </a:lstStyle>
          <a:p>
            <a:pPr lvl="0" rtl="0"/>
            <a:r>
              <a:rPr lang="en-GB"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rtlCol="0" anchor="ctr"/>
          <a:lstStyle>
            <a:lvl1pPr marL="0" indent="0" algn="ctr">
              <a:buNone/>
              <a:defRPr i="1">
                <a:solidFill>
                  <a:schemeClr val="bg1"/>
                </a:solidFill>
                <a:latin typeface="+mj-lt"/>
              </a:defRPr>
            </a:lvl1pPr>
          </a:lstStyle>
          <a:p>
            <a:pPr lvl="0" rtl="0"/>
            <a:r>
              <a:rPr lang="en-GB"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rtlCol="0" anchor="ctr"/>
          <a:lstStyle>
            <a:lvl1pPr marL="0" indent="0" algn="ctr">
              <a:buNone/>
              <a:defRPr i="1">
                <a:solidFill>
                  <a:schemeClr val="bg1"/>
                </a:solidFill>
                <a:latin typeface="+mj-lt"/>
              </a:defRPr>
            </a:lvl1pPr>
          </a:lstStyle>
          <a:p>
            <a:pPr lvl="0" rtl="0"/>
            <a:r>
              <a:rPr lang="en-GB"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en-US" noProof="0"/>
              <a:t>Click to edit Master title style</a:t>
            </a:r>
            <a:endParaRPr lang="en-GB" noProof="0"/>
          </a:p>
        </p:txBody>
      </p:sp>
      <p:sp>
        <p:nvSpPr>
          <p:cNvPr id="4" name="Date Placeholder 3"/>
          <p:cNvSpPr>
            <a:spLocks noGrp="1"/>
          </p:cNvSpPr>
          <p:nvPr>
            <p:ph type="dt" sz="half" idx="10"/>
          </p:nvPr>
        </p:nvSpPr>
        <p:spPr/>
        <p:txBody>
          <a:bodyPr rtlCol="0"/>
          <a:lstStyle>
            <a:lvl1pPr>
              <a:defRPr>
                <a:solidFill>
                  <a:schemeClr val="bg1"/>
                </a:solidFill>
              </a:defRPr>
            </a:lvl1pPr>
          </a:lstStyle>
          <a:p>
            <a:pPr rtl="0"/>
            <a:fld id="{ED3A9150-039F-4FB9-B8A2-F8F4040C0201}"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lvl1pPr>
              <a:defRPr>
                <a:solidFill>
                  <a:schemeClr val="bg1"/>
                </a:solidFill>
              </a:defRPr>
            </a:lvl1pPr>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p:nvPr>
        </p:nvSpPr>
        <p:spPr>
          <a:xfrm>
            <a:off x="762000" y="559678"/>
            <a:ext cx="3833906" cy="2221622"/>
          </a:xfrm>
        </p:spPr>
        <p:txBody>
          <a:bodyPr rtlCol="0" anchor="b"/>
          <a:lstStyle>
            <a:lvl1pPr>
              <a:defRPr>
                <a:solidFill>
                  <a:schemeClr val="bg1"/>
                </a:solidFill>
              </a:defRPr>
            </a:lvl1pPr>
          </a:lstStyle>
          <a:p>
            <a:pPr rtl="0"/>
            <a:r>
              <a:rPr lang="en-US" noProof="0"/>
              <a:t>Click to edit Master title style</a:t>
            </a:r>
            <a:endParaRPr lang="en-GB" noProof="0"/>
          </a:p>
        </p:txBody>
      </p:sp>
      <p:sp>
        <p:nvSpPr>
          <p:cNvPr id="4" name="Date Placeholder 3"/>
          <p:cNvSpPr>
            <a:spLocks noGrp="1"/>
          </p:cNvSpPr>
          <p:nvPr>
            <p:ph type="dt" sz="half" idx="10"/>
          </p:nvPr>
        </p:nvSpPr>
        <p:spPr/>
        <p:txBody>
          <a:bodyPr rtlCol="0"/>
          <a:lstStyle>
            <a:lvl1pPr>
              <a:defRPr>
                <a:solidFill>
                  <a:schemeClr val="bg1"/>
                </a:solidFill>
              </a:defRPr>
            </a:lvl1pPr>
          </a:lstStyle>
          <a:p>
            <a:pPr rtl="0"/>
            <a:fld id="{72DDA0E7-BF30-41B3-BA7F-0CB648457625}"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lvl1pPr>
              <a:defRPr>
                <a:solidFill>
                  <a:schemeClr val="bg1"/>
                </a:solidFill>
              </a:defRPr>
            </a:lvl1pPr>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rtlCol="0"/>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rtlCol="0"/>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rtlCol="0">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Title 1"/>
          <p:cNvSpPr>
            <a:spLocks noGrp="1"/>
          </p:cNvSpPr>
          <p:nvPr>
            <p:ph type="title" hasCustomPrompt="1"/>
          </p:nvPr>
        </p:nvSpPr>
        <p:spPr>
          <a:xfrm>
            <a:off x="762000" y="2831932"/>
            <a:ext cx="3833906" cy="1562638"/>
          </a:xfrm>
        </p:spPr>
        <p:txBody>
          <a:bodyPr rtlCol="0" anchor="b"/>
          <a:lstStyle>
            <a:lvl1pPr>
              <a:defRPr/>
            </a:lvl1pPr>
          </a:lstStyle>
          <a:p>
            <a:pPr rtl="0"/>
            <a:r>
              <a:rPr lang="en-GB" noProof="0"/>
              <a:t>Click to edit your title</a:t>
            </a:r>
          </a:p>
        </p:txBody>
      </p:sp>
      <p:sp>
        <p:nvSpPr>
          <p:cNvPr id="4" name="Date Placeholder 3"/>
          <p:cNvSpPr>
            <a:spLocks noGrp="1"/>
          </p:cNvSpPr>
          <p:nvPr>
            <p:ph type="dt" sz="half" idx="10"/>
          </p:nvPr>
        </p:nvSpPr>
        <p:spPr/>
        <p:txBody>
          <a:bodyPr rtlCol="0"/>
          <a:lstStyle/>
          <a:p>
            <a:pPr rtl="0"/>
            <a:fld id="{80F5BBF8-60EF-4A58-8AA1-0E5D107F711D}" type="datetime1">
              <a:rPr lang="en-GB" noProof="0" smtClean="0"/>
              <a:t>14/06/2023</a:t>
            </a:fld>
            <a:endParaRPr lang="en-GB" noProof="0"/>
          </a:p>
        </p:txBody>
      </p:sp>
      <p:sp>
        <p:nvSpPr>
          <p:cNvPr id="5" name="Footer Placeholder 4"/>
          <p:cNvSpPr>
            <a:spLocks noGrp="1"/>
          </p:cNvSpPr>
          <p:nvPr>
            <p:ph type="ftr" sz="quarter" idx="11"/>
          </p:nvPr>
        </p:nvSpPr>
        <p:spPr/>
        <p:txBody>
          <a:bodyPr rtlCol="0"/>
          <a:lstStyle/>
          <a:p>
            <a:pPr rtl="0"/>
            <a:endParaRPr lang="en-GB" noProof="0"/>
          </a:p>
        </p:txBody>
      </p:sp>
      <p:sp>
        <p:nvSpPr>
          <p:cNvPr id="6" name="Slide Number Placeholder 5"/>
          <p:cNvSpPr>
            <a:spLocks noGrp="1"/>
          </p:cNvSpPr>
          <p:nvPr>
            <p:ph type="sldNum" sz="quarter" idx="12"/>
          </p:nvPr>
        </p:nvSpPr>
        <p:spPr/>
        <p:txBody>
          <a:bodyPr rtlCol="0"/>
          <a:lstStyle/>
          <a:p>
            <a:pPr rtl="0"/>
            <a:fld id="{13D2E340-0663-474B-992C-9192B5C45E57}" type="slidenum">
              <a:rPr lang="en-GB" noProof="0" smtClean="0"/>
              <a:t>‹N›</a:t>
            </a:fld>
            <a:endParaRPr lang="en-GB"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rtlCol="0"/>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rtl="0"/>
            <a:r>
              <a:rPr lang="en-GB"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rtlCol="0" anchor="ctr"/>
          <a:lstStyle>
            <a:lvl1pPr marL="0" indent="0" algn="ctr">
              <a:buNone/>
              <a:defRPr i="1"/>
            </a:lvl1pPr>
          </a:lstStyle>
          <a:p>
            <a:pPr rtl="0"/>
            <a:r>
              <a:rPr lang="en-GB"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rtlCol="0" anchor="ct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rtlCol="0" anchor="ctr">
            <a:normAutofit/>
          </a:bodyPr>
          <a:lstStyle>
            <a:lvl1pPr marL="0" indent="0" algn="ctr">
              <a:buNone/>
              <a:defRPr sz="1600">
                <a:solidFill>
                  <a:schemeClr val="tx1">
                    <a:lumMod val="85000"/>
                    <a:lumOff val="15000"/>
                  </a:schemeClr>
                </a:solidFill>
              </a:defRPr>
            </a:lvl1pPr>
          </a:lstStyle>
          <a:p>
            <a:pPr lvl="0" rtl="0"/>
            <a:r>
              <a:rPr lang="en-GB"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rtlCol="0" anchor="ctr">
            <a:normAutofit/>
          </a:bodyPr>
          <a:lstStyle>
            <a:lvl1pPr marL="0" indent="0" algn="ctr">
              <a:buNone/>
              <a:defRPr sz="1200" i="1">
                <a:solidFill>
                  <a:schemeClr val="tx1">
                    <a:lumMod val="85000"/>
                    <a:lumOff val="15000"/>
                  </a:schemeClr>
                </a:solidFill>
              </a:defRPr>
            </a:lvl1pPr>
          </a:lstStyle>
          <a:p>
            <a:pPr rtl="0"/>
            <a:r>
              <a:rPr lang="en-GB"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rtlCol="0" anchor="ctr">
            <a:normAutofit/>
          </a:bodyPr>
          <a:lstStyle>
            <a:lvl1pPr algn="l">
              <a:lnSpc>
                <a:spcPct val="85000"/>
              </a:lnSpc>
              <a:defRPr sz="6000" cap="none" baseline="0">
                <a:solidFill>
                  <a:schemeClr val="tx2"/>
                </a:solidFill>
              </a:defRPr>
            </a:lvl1pPr>
          </a:lstStyle>
          <a:p>
            <a:pPr rtl="0"/>
            <a:r>
              <a:rPr lang="en-US" noProof="0"/>
              <a:t>Click to edit Master title style</a:t>
            </a:r>
            <a:endParaRPr lang="en-GB" noProof="0"/>
          </a:p>
        </p:txBody>
      </p:sp>
      <p:sp>
        <p:nvSpPr>
          <p:cNvPr id="3" name="Subtitle 2"/>
          <p:cNvSpPr>
            <a:spLocks noGrp="1"/>
          </p:cNvSpPr>
          <p:nvPr>
            <p:ph type="subTitle" idx="1"/>
          </p:nvPr>
        </p:nvSpPr>
        <p:spPr>
          <a:xfrm>
            <a:off x="667666" y="4151085"/>
            <a:ext cx="4633806" cy="1591181"/>
          </a:xfrm>
        </p:spPr>
        <p:txBody>
          <a:bodyPr rtlCol="0"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rtlCol="0" anchor="t">
            <a:normAutofit/>
          </a:bodyPr>
          <a:lstStyle>
            <a:lvl1pPr>
              <a:lnSpc>
                <a:spcPct val="85000"/>
              </a:lnSpc>
              <a:defRPr sz="7700" cap="none" baseline="0">
                <a:solidFill>
                  <a:schemeClr val="tx1">
                    <a:lumMod val="85000"/>
                    <a:lumOff val="15000"/>
                  </a:schemeClr>
                </a:solidFill>
              </a:defRPr>
            </a:lvl1pPr>
          </a:lstStyle>
          <a:p>
            <a:pPr rtl="0"/>
            <a:r>
              <a:rPr lang="en-US" noProof="0"/>
              <a:t>Click to edit Master title style</a:t>
            </a:r>
            <a:endParaRPr lang="en-GB" noProof="0"/>
          </a:p>
        </p:txBody>
      </p:sp>
      <p:sp>
        <p:nvSpPr>
          <p:cNvPr id="3" name="Text Placeholder 2"/>
          <p:cNvSpPr>
            <a:spLocks noGrp="1"/>
          </p:cNvSpPr>
          <p:nvPr>
            <p:ph type="body" idx="1" hasCustomPrompt="1"/>
          </p:nvPr>
        </p:nvSpPr>
        <p:spPr>
          <a:xfrm>
            <a:off x="1947673" y="1393748"/>
            <a:ext cx="8401429" cy="819150"/>
          </a:xfrm>
        </p:spPr>
        <p:txBody>
          <a:bodyPr rtlCol="0"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GB" noProof="0"/>
              <a:t>Edit Master text styles</a:t>
            </a:r>
          </a:p>
        </p:txBody>
      </p:sp>
      <p:sp>
        <p:nvSpPr>
          <p:cNvPr id="4" name="Date Placeholder 3"/>
          <p:cNvSpPr>
            <a:spLocks noGrp="1"/>
          </p:cNvSpPr>
          <p:nvPr>
            <p:ph type="dt" sz="half" idx="10"/>
          </p:nvPr>
        </p:nvSpPr>
        <p:spPr>
          <a:xfrm>
            <a:off x="8742955" y="6314439"/>
            <a:ext cx="1596622" cy="365125"/>
          </a:xfrm>
        </p:spPr>
        <p:txBody>
          <a:bodyPr rtlCol="0"/>
          <a:lstStyle>
            <a:lvl1pPr>
              <a:defRPr sz="1200">
                <a:solidFill>
                  <a:schemeClr val="tx1">
                    <a:lumMod val="85000"/>
                    <a:lumOff val="15000"/>
                  </a:schemeClr>
                </a:solidFill>
              </a:defRPr>
            </a:lvl1pPr>
          </a:lstStyle>
          <a:p>
            <a:pPr rtl="0"/>
            <a:fld id="{1C896760-A52A-4B0A-9FCE-F159B68F95D1}" type="datetime1">
              <a:rPr lang="en-GB" noProof="0" smtClean="0"/>
              <a:t>14/06/2023</a:t>
            </a:fld>
            <a:endParaRPr lang="en-GB" noProof="0"/>
          </a:p>
        </p:txBody>
      </p:sp>
      <p:sp>
        <p:nvSpPr>
          <p:cNvPr id="5" name="Footer Placeholder 4"/>
          <p:cNvSpPr>
            <a:spLocks noGrp="1"/>
          </p:cNvSpPr>
          <p:nvPr>
            <p:ph type="ftr" sz="quarter" idx="11"/>
          </p:nvPr>
        </p:nvSpPr>
        <p:spPr>
          <a:xfrm>
            <a:off x="1947673" y="6314440"/>
            <a:ext cx="6480226" cy="365125"/>
          </a:xfrm>
        </p:spPr>
        <p:txBody>
          <a:bodyPr rtlCol="0"/>
          <a:lstStyle>
            <a:lvl1pPr>
              <a:defRPr b="0">
                <a:solidFill>
                  <a:schemeClr val="tx1">
                    <a:lumMod val="85000"/>
                    <a:lumOff val="15000"/>
                  </a:schemeClr>
                </a:solidFill>
              </a:defRPr>
            </a:lvl1pPr>
          </a:lstStyle>
          <a:p>
            <a:pPr rtl="0"/>
            <a:endParaRPr lang="en-GB" noProof="0"/>
          </a:p>
        </p:txBody>
      </p:sp>
      <p:sp>
        <p:nvSpPr>
          <p:cNvPr id="6" name="Slide Number Placeholder 5"/>
          <p:cNvSpPr>
            <a:spLocks noGrp="1"/>
          </p:cNvSpPr>
          <p:nvPr>
            <p:ph type="sldNum" sz="quarter" idx="12"/>
          </p:nvPr>
        </p:nvSpPr>
        <p:spPr>
          <a:xfrm>
            <a:off x="11784011" y="1620760"/>
            <a:ext cx="407988" cy="365125"/>
          </a:xfrm>
        </p:spPr>
        <p:txBody>
          <a:bodyPr rtlCol="0"/>
          <a:lstStyle>
            <a:lvl1pPr>
              <a:defRPr>
                <a:solidFill>
                  <a:schemeClr val="bg2"/>
                </a:solidFill>
              </a:defRPr>
            </a:lvl1pPr>
          </a:lstStyle>
          <a:p>
            <a:pPr rtl="0"/>
            <a:fld id="{13D2E340-0663-474B-992C-9192B5C45E57}" type="slidenum">
              <a:rPr lang="en-GB" noProof="0" smtClean="0"/>
              <a:t>‹N›</a:t>
            </a:fld>
            <a:endParaRPr lang="en-GB"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pPr rtl="0"/>
            <a:r>
              <a:rPr lang="en-US" noProof="0"/>
              <a:t>Click to edit Master title style</a:t>
            </a:r>
            <a:endParaRPr lang="en-GB" noProof="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pPr rtl="0"/>
            <a:fld id="{F887B716-D79C-4B40-B931-1D91F43C7E50}" type="datetime1">
              <a:rPr lang="en-GB" noProof="0" smtClean="0"/>
              <a:t>14/06/2023</a:t>
            </a:fld>
            <a:endParaRPr lang="en-GB"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pPr rtl="0"/>
            <a:endParaRPr lang="en-GB"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pPr rtl="0"/>
            <a:fld id="{13D2E340-0663-474B-992C-9192B5C45E57}" type="slidenum">
              <a:rPr lang="en-GB" noProof="0" smtClean="0"/>
              <a:t>‹N›</a:t>
            </a:fld>
            <a:endParaRPr lang="en-GB"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3BC9461-FDE6-6982-F046-90F4ADA1A38A}"/>
              </a:ext>
            </a:extLst>
          </p:cNvPr>
          <p:cNvSpPr>
            <a:spLocks noGrp="1"/>
          </p:cNvSpPr>
          <p:nvPr>
            <p:ph type="subTitle" idx="1"/>
          </p:nvPr>
        </p:nvSpPr>
        <p:spPr>
          <a:xfrm>
            <a:off x="347170" y="2646264"/>
            <a:ext cx="4987147" cy="930805"/>
          </a:xfrm>
        </p:spPr>
        <p:txBody>
          <a:bodyPr rtlCol="0"/>
          <a:lstStyle/>
          <a:p>
            <a:r>
              <a:rPr lang="en-GB" sz="2800" b="1" i="0" dirty="0">
                <a:latin typeface="Arial" panose="020B0604020202020204" pitchFamily="34" charset="0"/>
                <a:ea typeface="+mj-ea"/>
                <a:cs typeface="Arial" panose="020B0604020202020204" pitchFamily="34" charset="0"/>
              </a:rPr>
              <a:t>Session 4</a:t>
            </a:r>
          </a:p>
          <a:p>
            <a:r>
              <a:rPr lang="en-GB" sz="2800" b="1" i="0" dirty="0">
                <a:latin typeface="Arial" panose="020B0604020202020204" pitchFamily="34" charset="0"/>
                <a:ea typeface="+mj-ea"/>
                <a:cs typeface="Arial" panose="020B0604020202020204" pitchFamily="34" charset="0"/>
              </a:rPr>
              <a:t>ENABLERS</a:t>
            </a:r>
            <a:endParaRPr lang="en-US" b="1" i="0" dirty="0">
              <a:latin typeface="Arial" panose="020B0604020202020204" pitchFamily="34" charset="0"/>
              <a:ea typeface="+mj-ea"/>
              <a:cs typeface="Arial" panose="020B0604020202020204" pitchFamily="34" charset="0"/>
            </a:endParaRPr>
          </a:p>
        </p:txBody>
      </p:sp>
      <p:sp>
        <p:nvSpPr>
          <p:cNvPr id="6" name="Subtitle 2">
            <a:extLst>
              <a:ext uri="{FF2B5EF4-FFF2-40B4-BE49-F238E27FC236}">
                <a16:creationId xmlns:a16="http://schemas.microsoft.com/office/drawing/2014/main" id="{77D8E9DF-4630-B68F-58F0-4F2AB5E44B9A}"/>
              </a:ext>
            </a:extLst>
          </p:cNvPr>
          <p:cNvSpPr txBox="1">
            <a:spLocks/>
          </p:cNvSpPr>
          <p:nvPr/>
        </p:nvSpPr>
        <p:spPr>
          <a:xfrm>
            <a:off x="5662777" y="2752486"/>
            <a:ext cx="5387853" cy="718363"/>
          </a:xfrm>
          <a:prstGeom prst="rect">
            <a:avLst/>
          </a:prstGeom>
        </p:spPr>
        <p:txBody>
          <a:bodyPr vert="horz" lIns="91440" tIns="45720" rIns="91440" bIns="45720" rtlCol="0" anchor="b">
            <a:noAutofit/>
          </a:bodyPr>
          <a:lstStyle>
            <a:lvl1pPr marL="0" indent="0" algn="r" defTabSz="914400" rtl="0" eaLnBrk="1" latinLnBrk="0" hangingPunct="1">
              <a:lnSpc>
                <a:spcPct val="100000"/>
              </a:lnSpc>
              <a:spcBef>
                <a:spcPts val="0"/>
              </a:spcBef>
              <a:buFont typeface="Arial" panose="020B0604020202020204" pitchFamily="34" charset="0"/>
              <a:buNone/>
              <a:defRPr sz="2300" b="0" i="1" kern="1200" baseline="0">
                <a:solidFill>
                  <a:schemeClr val="tx2"/>
                </a:solidFill>
                <a:latin typeface="+mn-lt"/>
                <a:ea typeface="+mn-ea"/>
                <a:cs typeface="+mn-cs"/>
              </a:defRPr>
            </a:lvl1pPr>
            <a:lvl2pPr marL="457200" indent="0" algn="ctr" defTabSz="914400" rtl="0" eaLnBrk="1" latinLnBrk="0" hangingPunct="1">
              <a:lnSpc>
                <a:spcPct val="112000"/>
              </a:lnSpc>
              <a:spcBef>
                <a:spcPts val="900"/>
              </a:spcBef>
              <a:buFont typeface="Corbel" panose="020B0503020204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12000"/>
              </a:lnSpc>
              <a:spcBef>
                <a:spcPts val="900"/>
              </a:spcBef>
              <a:buFont typeface="Arial" panose="020B0604020202020204" pitchFamily="34" charset="0"/>
              <a:buNone/>
              <a:defRPr sz="1800" kern="1200" baseline="0">
                <a:solidFill>
                  <a:schemeClr val="tx1">
                    <a:lumMod val="85000"/>
                    <a:lumOff val="15000"/>
                  </a:schemeClr>
                </a:solidFill>
                <a:latin typeface="+mn-lt"/>
                <a:ea typeface="+mn-ea"/>
                <a:cs typeface="+mn-cs"/>
              </a:defRPr>
            </a:lvl3pPr>
            <a:lvl4pPr marL="1371600" indent="0" algn="ctr" defTabSz="914400" rtl="0" eaLnBrk="1" latinLnBrk="0" hangingPunct="1">
              <a:lnSpc>
                <a:spcPct val="112000"/>
              </a:lnSpc>
              <a:spcBef>
                <a:spcPts val="900"/>
              </a:spcBef>
              <a:buFont typeface="Corbel" panose="020B0503020204020204" pitchFamily="34" charset="0"/>
              <a:buNone/>
              <a:defRPr sz="1600" kern="1200" baseline="0">
                <a:solidFill>
                  <a:schemeClr val="tx1">
                    <a:lumMod val="85000"/>
                    <a:lumOff val="15000"/>
                  </a:schemeClr>
                </a:solidFill>
                <a:latin typeface="+mn-lt"/>
                <a:ea typeface="+mn-ea"/>
                <a:cs typeface="+mn-cs"/>
              </a:defRPr>
            </a:lvl4pPr>
            <a:lvl5pPr marL="1828800" indent="0" algn="ctr" defTabSz="914400" rtl="0" eaLnBrk="1" latinLnBrk="0" hangingPunct="1">
              <a:lnSpc>
                <a:spcPct val="112000"/>
              </a:lnSpc>
              <a:spcBef>
                <a:spcPts val="900"/>
              </a:spcBef>
              <a:buFont typeface="Arial" panose="020B0604020202020204" pitchFamily="34" charset="0"/>
              <a:buNone/>
              <a:defRPr sz="1600" i="1"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12000"/>
              </a:lnSpc>
              <a:spcBef>
                <a:spcPts val="1300"/>
              </a:spcBef>
              <a:buFont typeface="Arial" panose="020B0604020202020204" pitchFamily="34" charset="0"/>
              <a:buNone/>
              <a:defRPr sz="1600" i="1" kern="1200">
                <a:solidFill>
                  <a:schemeClr val="tx1">
                    <a:lumMod val="85000"/>
                    <a:lumOff val="15000"/>
                  </a:schemeClr>
                </a:solidFill>
                <a:latin typeface="+mn-lt"/>
                <a:ea typeface="+mn-ea"/>
                <a:cs typeface="+mn-cs"/>
              </a:defRPr>
            </a:lvl7pPr>
            <a:lvl8pPr marL="3200400" indent="0" algn="ctr" defTabSz="914400" rtl="0" eaLnBrk="1" latinLnBrk="0" hangingPunct="1">
              <a:lnSpc>
                <a:spcPct val="112000"/>
              </a:lnSpc>
              <a:spcBef>
                <a:spcPts val="1300"/>
              </a:spcBef>
              <a:buFont typeface="Corbel" panose="020B0503020204020204" pitchFamily="34" charset="0"/>
              <a:buNone/>
              <a:defRPr sz="1600" kern="1200">
                <a:solidFill>
                  <a:schemeClr val="tx1">
                    <a:lumMod val="85000"/>
                    <a:lumOff val="15000"/>
                  </a:schemeClr>
                </a:solidFill>
                <a:latin typeface="+mn-lt"/>
                <a:ea typeface="+mn-ea"/>
                <a:cs typeface="+mn-cs"/>
              </a:defRPr>
            </a:lvl8pPr>
            <a:lvl9pPr marL="3657600" indent="0" algn="ctr" defTabSz="914400" rtl="0" eaLnBrk="1" latinLnBrk="0" hangingPunct="1">
              <a:lnSpc>
                <a:spcPct val="112000"/>
              </a:lnSpc>
              <a:spcBef>
                <a:spcPts val="1300"/>
              </a:spcBef>
              <a:buFont typeface="Arial" panose="020B0604020202020204" pitchFamily="34" charset="0"/>
              <a:buNone/>
              <a:defRPr sz="1600" i="1" kern="1200" baseline="0">
                <a:solidFill>
                  <a:schemeClr val="tx1">
                    <a:lumMod val="85000"/>
                    <a:lumOff val="15000"/>
                  </a:schemeClr>
                </a:solidFill>
                <a:latin typeface="+mn-lt"/>
                <a:ea typeface="+mn-ea"/>
                <a:cs typeface="+mn-cs"/>
              </a:defRPr>
            </a:lvl9pPr>
          </a:lstStyle>
          <a:p>
            <a:pPr algn="ctr"/>
            <a:r>
              <a:rPr lang="it-IT" sz="2000" i="0" dirty="0">
                <a:solidFill>
                  <a:srgbClr val="FFFFFF"/>
                </a:solidFill>
                <a:effectLst/>
                <a:latin typeface="Arial" panose="020B0604020202020204" pitchFamily="34" charset="0"/>
                <a:cs typeface="Arial" panose="020B0604020202020204" pitchFamily="34" charset="0"/>
              </a:rPr>
              <a:t>NOVEL SPACE CAPABILITIES FOR EMERGING CONNECTIVITY NEEDS</a:t>
            </a:r>
          </a:p>
        </p:txBody>
      </p:sp>
    </p:spTree>
    <p:extLst>
      <p:ext uri="{BB962C8B-B14F-4D97-AF65-F5344CB8AC3E}">
        <p14:creationId xmlns:p14="http://schemas.microsoft.com/office/powerpoint/2010/main" val="219369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A2B3B99-567D-DF14-8AB4-CF55886974B9}"/>
              </a:ext>
            </a:extLst>
          </p:cNvPr>
          <p:cNvSpPr>
            <a:spLocks noGrp="1"/>
          </p:cNvSpPr>
          <p:nvPr>
            <p:ph type="ctrTitle"/>
          </p:nvPr>
        </p:nvSpPr>
        <p:spPr>
          <a:xfrm>
            <a:off x="5733279" y="1475389"/>
            <a:ext cx="5723139" cy="3905451"/>
          </a:xfrm>
        </p:spPr>
        <p:txBody>
          <a:bodyPr vert="horz" lIns="91440" tIns="45720" rIns="91440" bIns="45720" rtlCol="0" anchor="ctr">
            <a:noAutofit/>
          </a:bodyPr>
          <a:lstStyle/>
          <a:p>
            <a:pPr>
              <a:lnSpc>
                <a:spcPct val="100000"/>
              </a:lnSpc>
            </a:pPr>
            <a:r>
              <a:rPr lang="en-GB" sz="1500" i="0">
                <a:latin typeface="Microsoft YaHei Light"/>
                <a:ea typeface="Microsoft YaHei Light"/>
                <a:cs typeface="Kigelia"/>
              </a:rPr>
              <a:t>Sean Wallace is the executive vice president and chief financial officer (CFO) for AST </a:t>
            </a:r>
            <a:r>
              <a:rPr lang="en-GB" sz="1500" i="0" err="1">
                <a:latin typeface="Microsoft YaHei Light"/>
                <a:ea typeface="Microsoft YaHei Light"/>
                <a:cs typeface="Kigelia"/>
              </a:rPr>
              <a:t>SpaceMobile</a:t>
            </a:r>
            <a:r>
              <a:rPr lang="en-GB" sz="1500" i="0">
                <a:latin typeface="Microsoft YaHei Light"/>
                <a:ea typeface="Microsoft YaHei Light"/>
                <a:cs typeface="Kigelia"/>
              </a:rPr>
              <a:t>.  Wallace joined AST from Cogent Communications, the largest wholesale ISP in the world, where he was the chief financial officer.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Prior to becoming a CFO for telecommunications companies, Wallace had a long and distinguished career as a senior banker focusing on Asia and the telecommunications industry.  He was the group head for Corporate and Institutional Clients for Standard Chartered Bank leading the global wholesale business for this bank which focuses on Asia, Africa and the Middle East.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Wallace was also the co-head of Investment Banking, Asia Pacific, for JP Morgan.  As a coverage banker, Sean ran the satellite coverage business at JP Morgan and led transactions for companies such as Iridium, PanAmSat, Orbital Sciences, </a:t>
            </a:r>
            <a:r>
              <a:rPr lang="en-GB" sz="1500" i="0" err="1">
                <a:latin typeface="Microsoft YaHei Light"/>
                <a:ea typeface="Microsoft YaHei Light"/>
                <a:cs typeface="Kigelia"/>
              </a:rPr>
              <a:t>AsiaSat</a:t>
            </a:r>
            <a:r>
              <a:rPr lang="en-GB" sz="1500" i="0">
                <a:latin typeface="Microsoft YaHei Light"/>
                <a:ea typeface="Microsoft YaHei Light"/>
                <a:cs typeface="Kigelia"/>
              </a:rPr>
              <a:t> and others.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Wallace has an AB in history and economics from Harvard College and an MBA from Harvard Business School.</a:t>
            </a:r>
            <a:endParaRPr lang="en-US"/>
          </a:p>
        </p:txBody>
      </p:sp>
      <p:sp>
        <p:nvSpPr>
          <p:cNvPr id="13" name="Subtitle 2">
            <a:extLst>
              <a:ext uri="{FF2B5EF4-FFF2-40B4-BE49-F238E27FC236}">
                <a16:creationId xmlns:a16="http://schemas.microsoft.com/office/drawing/2014/main" id="{209EAB22-BFAC-2F55-B000-DD60A0AC801B}"/>
              </a:ext>
            </a:extLst>
          </p:cNvPr>
          <p:cNvSpPr>
            <a:spLocks noGrp="1"/>
          </p:cNvSpPr>
          <p:nvPr>
            <p:ph type="subTitle" idx="1"/>
          </p:nvPr>
        </p:nvSpPr>
        <p:spPr>
          <a:xfrm>
            <a:off x="314325" y="3880237"/>
            <a:ext cx="4987147" cy="2178360"/>
          </a:xfrm>
        </p:spPr>
        <p:txBody>
          <a:bodyPr rtlCol="0"/>
          <a:lstStyle/>
          <a:p>
            <a:r>
              <a:rPr lang="en-GB" sz="2800">
                <a:latin typeface="+mj-lt"/>
                <a:ea typeface="+mj-ea"/>
                <a:cs typeface="+mj-cs"/>
              </a:rPr>
              <a:t>Sean Wallace</a:t>
            </a:r>
            <a:endParaRPr lang="en-US"/>
          </a:p>
          <a:p>
            <a:endParaRPr lang="en-GB" sz="2400">
              <a:latin typeface="Century Schoolbook"/>
            </a:endParaRPr>
          </a:p>
          <a:p>
            <a:r>
              <a:rPr lang="en-GB" sz="2400">
                <a:latin typeface="Century Schoolbook"/>
              </a:rPr>
              <a:t>Executive Vice President &amp;</a:t>
            </a:r>
            <a:endParaRPr lang="en-GB">
              <a:latin typeface="Corbel" panose="020B0503020204020204"/>
            </a:endParaRPr>
          </a:p>
          <a:p>
            <a:r>
              <a:rPr lang="en-GB" sz="2400">
                <a:latin typeface="Century Schoolbook"/>
              </a:rPr>
              <a:t>Chief Financial Officer </a:t>
            </a:r>
            <a:endParaRPr lang="en-GB">
              <a:latin typeface="Corbel" panose="020B0503020204020204"/>
            </a:endParaRPr>
          </a:p>
          <a:p>
            <a:r>
              <a:rPr lang="en-GB" sz="2400">
                <a:latin typeface="Century Schoolbook"/>
              </a:rPr>
              <a:t>AST Space Mobile</a:t>
            </a:r>
            <a:endParaRPr lang="en-GB"/>
          </a:p>
        </p:txBody>
      </p:sp>
      <p:pic>
        <p:nvPicPr>
          <p:cNvPr id="4" name="Picture 4">
            <a:extLst>
              <a:ext uri="{FF2B5EF4-FFF2-40B4-BE49-F238E27FC236}">
                <a16:creationId xmlns:a16="http://schemas.microsoft.com/office/drawing/2014/main" id="{87A17733-4514-F557-8B90-1F5A1981B930}"/>
              </a:ext>
            </a:extLst>
          </p:cNvPr>
          <p:cNvPicPr>
            <a:picLocks noGrp="1" noChangeAspect="1"/>
          </p:cNvPicPr>
          <p:nvPr>
            <p:ph type="pic" sz="quarter" idx="10"/>
          </p:nvPr>
        </p:nvPicPr>
        <p:blipFill>
          <a:blip r:embed="rId3"/>
          <a:srcRect/>
          <a:stretch/>
        </p:blipFill>
        <p:spPr/>
      </p:pic>
    </p:spTree>
    <p:extLst>
      <p:ext uri="{BB962C8B-B14F-4D97-AF65-F5344CB8AC3E}">
        <p14:creationId xmlns:p14="http://schemas.microsoft.com/office/powerpoint/2010/main" val="380465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A2B3B99-567D-DF14-8AB4-CF55886974B9}"/>
              </a:ext>
            </a:extLst>
          </p:cNvPr>
          <p:cNvSpPr>
            <a:spLocks noGrp="1"/>
          </p:cNvSpPr>
          <p:nvPr>
            <p:ph type="ctrTitle"/>
          </p:nvPr>
        </p:nvSpPr>
        <p:spPr>
          <a:xfrm>
            <a:off x="5733279" y="1609254"/>
            <a:ext cx="6001166" cy="3895154"/>
          </a:xfrm>
        </p:spPr>
        <p:txBody>
          <a:bodyPr vert="horz" lIns="91440" tIns="45720" rIns="91440" bIns="45720" rtlCol="0" anchor="ctr">
            <a:noAutofit/>
          </a:bodyPr>
          <a:lstStyle/>
          <a:p>
            <a:pPr>
              <a:lnSpc>
                <a:spcPct val="100000"/>
              </a:lnSpc>
            </a:pPr>
            <a:r>
              <a:rPr lang="en-GB" sz="1500" i="0">
                <a:latin typeface="Microsoft YaHei Light"/>
                <a:ea typeface="Microsoft YaHei Light"/>
                <a:cs typeface="Kigelia"/>
              </a:rPr>
              <a:t>Conor Carroll is a Global Sales Leader with more than 30 years of experience driving market share, revenue and profitability growth in the international telecoms and IT sectors across both mature and emerging markets. His formative career was grounded in corporate development strategy for industry giant, Cable &amp; Wireless and Russian telco, where he led large-scale acquisitions and capital markets fundraising.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In 2007, Carroll joined Tata Communications and spent 11 years with the group in a series of senior sales roles. This included leadership of the Global Carrier Solutions business across multiple channels, encompassing APAC, India, Americas and Europe, which culminated in his leadership of Tata’s EMEA business.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In 2020, he joined Vodafone Business to lead the Northern Europe team for Vodafone Global Enterprises managing a team of 150 sales and customer success management professionals. In 2021, Conor took on a newly created Market Development role to drive customer acquisition programs across Public Sector with particular focus to drive the Vodafone Business portfolio acquisition strategy.</a:t>
            </a:r>
          </a:p>
        </p:txBody>
      </p:sp>
      <p:sp>
        <p:nvSpPr>
          <p:cNvPr id="13" name="Subtitle 2">
            <a:extLst>
              <a:ext uri="{FF2B5EF4-FFF2-40B4-BE49-F238E27FC236}">
                <a16:creationId xmlns:a16="http://schemas.microsoft.com/office/drawing/2014/main" id="{209EAB22-BFAC-2F55-B000-DD60A0AC801B}"/>
              </a:ext>
            </a:extLst>
          </p:cNvPr>
          <p:cNvSpPr>
            <a:spLocks noGrp="1"/>
          </p:cNvSpPr>
          <p:nvPr>
            <p:ph type="subTitle" idx="1"/>
          </p:nvPr>
        </p:nvSpPr>
        <p:spPr>
          <a:xfrm>
            <a:off x="314325" y="3880237"/>
            <a:ext cx="4987147" cy="2178360"/>
          </a:xfrm>
        </p:spPr>
        <p:txBody>
          <a:bodyPr rtlCol="0"/>
          <a:lstStyle/>
          <a:p>
            <a:r>
              <a:rPr lang="en-GB" sz="2800">
                <a:latin typeface="+mj-lt"/>
                <a:ea typeface="+mj-ea"/>
                <a:cs typeface="+mj-cs"/>
              </a:rPr>
              <a:t>Conor Carroll</a:t>
            </a:r>
            <a:endParaRPr lang="en-GB" sz="2800">
              <a:latin typeface="Century Schoolbook"/>
            </a:endParaRPr>
          </a:p>
          <a:p>
            <a:endParaRPr lang="en-GB" sz="2400">
              <a:latin typeface="Century Schoolbook"/>
            </a:endParaRPr>
          </a:p>
          <a:p>
            <a:r>
              <a:rPr lang="en-GB" sz="2400">
                <a:latin typeface="Century Schoolbook"/>
              </a:rPr>
              <a:t>Head of Market Development</a:t>
            </a:r>
            <a:endParaRPr lang="en-GB"/>
          </a:p>
          <a:p>
            <a:r>
              <a:rPr lang="en-GB" sz="2400">
                <a:latin typeface="Century Schoolbook"/>
                <a:ea typeface="+mj-ea"/>
                <a:cs typeface="+mj-cs"/>
              </a:rPr>
              <a:t>Vodafone</a:t>
            </a:r>
            <a:endParaRPr lang="en-GB">
              <a:ea typeface="+mj-ea"/>
              <a:cs typeface="+mj-cs"/>
            </a:endParaRPr>
          </a:p>
          <a:p>
            <a:endParaRPr lang="en-GB" sz="2400">
              <a:latin typeface="Century Schoolbook"/>
              <a:ea typeface="+mj-ea"/>
              <a:cs typeface="+mj-cs"/>
            </a:endParaRPr>
          </a:p>
        </p:txBody>
      </p:sp>
      <p:pic>
        <p:nvPicPr>
          <p:cNvPr id="16" name="Picture 16">
            <a:extLst>
              <a:ext uri="{FF2B5EF4-FFF2-40B4-BE49-F238E27FC236}">
                <a16:creationId xmlns:a16="http://schemas.microsoft.com/office/drawing/2014/main" id="{028065C1-73D2-8B87-CCA4-23E93519B5A8}"/>
              </a:ext>
            </a:extLst>
          </p:cNvPr>
          <p:cNvPicPr>
            <a:picLocks noGrp="1" noChangeAspect="1"/>
          </p:cNvPicPr>
          <p:nvPr>
            <p:ph type="pic" sz="quarter" idx="10"/>
          </p:nvPr>
        </p:nvPicPr>
        <p:blipFill>
          <a:blip r:embed="rId3"/>
          <a:srcRect t="4203" b="4203"/>
          <a:stretch/>
        </p:blipFill>
        <p:spPr/>
      </p:pic>
    </p:spTree>
    <p:extLst>
      <p:ext uri="{BB962C8B-B14F-4D97-AF65-F5344CB8AC3E}">
        <p14:creationId xmlns:p14="http://schemas.microsoft.com/office/powerpoint/2010/main" val="57288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47656" y="1143000"/>
            <a:ext cx="5670487" cy="4791075"/>
          </a:xfrm>
        </p:spPr>
        <p:txBody>
          <a:bodyPr rtlCol="0">
            <a:noAutofit/>
          </a:bodyPr>
          <a:lstStyle/>
          <a:p>
            <a:pPr>
              <a:lnSpc>
                <a:spcPct val="100000"/>
              </a:lnSpc>
            </a:pPr>
            <a:r>
              <a:rPr lang="en-GB" sz="1500" i="0">
                <a:latin typeface="Microsoft YaHei Light"/>
                <a:ea typeface="Microsoft YaHei Light"/>
                <a:cs typeface="Kigelia"/>
              </a:rPr>
              <a:t>Massimiliano </a:t>
            </a:r>
            <a:r>
              <a:rPr lang="en-GB" sz="1500" i="0" err="1">
                <a:latin typeface="Microsoft YaHei Light"/>
                <a:ea typeface="Microsoft YaHei Light"/>
                <a:cs typeface="Kigelia"/>
              </a:rPr>
              <a:t>Ladovaz</a:t>
            </a:r>
            <a:r>
              <a:rPr lang="en-GB" sz="1500" i="0">
                <a:latin typeface="Microsoft YaHei Light"/>
                <a:ea typeface="Microsoft YaHei Light"/>
                <a:cs typeface="Kigelia"/>
              </a:rPr>
              <a:t> is responsible for the entire end-to-end system technology ecosystem at </a:t>
            </a:r>
            <a:r>
              <a:rPr lang="en-GB" sz="1500" i="0" err="1">
                <a:latin typeface="Microsoft YaHei Light"/>
                <a:ea typeface="Microsoft YaHei Light"/>
                <a:cs typeface="Kigelia"/>
              </a:rPr>
              <a:t>OneWeb</a:t>
            </a:r>
            <a:r>
              <a:rPr lang="en-GB" sz="1500" i="0">
                <a:latin typeface="Microsoft YaHei Light"/>
                <a:ea typeface="Microsoft YaHei Light"/>
                <a:cs typeface="Kigelia"/>
              </a:rPr>
              <a:t> including launch systems, R&amp;D, design, manufacture and delivery of </a:t>
            </a:r>
            <a:r>
              <a:rPr lang="en-GB" sz="1500" i="0" err="1">
                <a:latin typeface="Microsoft YaHei Light"/>
                <a:ea typeface="Microsoft YaHei Light"/>
                <a:cs typeface="Kigelia"/>
              </a:rPr>
              <a:t>OneWeb’s</a:t>
            </a:r>
            <a:r>
              <a:rPr lang="en-GB" sz="1500" i="0">
                <a:latin typeface="Microsoft YaHei Light"/>
                <a:ea typeface="Microsoft YaHei Light"/>
                <a:cs typeface="Kigelia"/>
              </a:rPr>
              <a:t> satellite ground network and user terminals. He oversees the entire spectrum engineering division and is also planning the next generation of system infrastructure, aspiring to achieve outstanding technical solutions and innovation for </a:t>
            </a:r>
            <a:r>
              <a:rPr lang="en-GB" sz="1500" i="0" err="1">
                <a:latin typeface="Microsoft YaHei Light"/>
                <a:ea typeface="Microsoft YaHei Light"/>
                <a:cs typeface="Kigelia"/>
              </a:rPr>
              <a:t>OneWeb’s</a:t>
            </a:r>
            <a:r>
              <a:rPr lang="en-GB" sz="1500" i="0">
                <a:latin typeface="Microsoft YaHei Light"/>
                <a:ea typeface="Microsoft YaHei Light"/>
                <a:cs typeface="Kigelia"/>
              </a:rPr>
              <a:t> Gen2 space-based connectivity network. </a:t>
            </a:r>
            <a:br>
              <a:rPr lang="en-GB" sz="1500" i="0">
                <a:latin typeface="Microsoft YaHei Light" panose="020B0502040204020203" pitchFamily="34" charset="-122"/>
                <a:ea typeface="Microsoft YaHei Light" panose="020B0502040204020203" pitchFamily="34" charset="-122"/>
                <a:cs typeface="Kigelia" panose="020B0502040204020203" pitchFamily="34" charset="0"/>
              </a:rPr>
            </a:br>
            <a:br>
              <a:rPr lang="en-GB" sz="1500" i="0">
                <a:latin typeface="Microsoft YaHei Light" panose="020B0502040204020203" pitchFamily="34" charset="-122"/>
                <a:ea typeface="Microsoft YaHei Light" panose="020B0502040204020203" pitchFamily="34" charset="-122"/>
                <a:cs typeface="Kigelia" panose="020B0502040204020203" pitchFamily="34" charset="0"/>
              </a:rPr>
            </a:br>
            <a:r>
              <a:rPr lang="en-GB" sz="1500" i="0" err="1">
                <a:latin typeface="Microsoft YaHei Light"/>
                <a:ea typeface="Microsoft YaHei Light"/>
                <a:cs typeface="Kigelia"/>
              </a:rPr>
              <a:t>OneWeb</a:t>
            </a:r>
            <a:r>
              <a:rPr lang="en-GB" sz="1500" i="0">
                <a:latin typeface="Microsoft YaHei Light"/>
                <a:ea typeface="Microsoft YaHei Light"/>
                <a:cs typeface="Kigelia"/>
              </a:rPr>
              <a:t> is the global connectivity platform powered from space, headquartered in London, enabling connectivity for governments, businesses, and communities. Owned by global consortium of shareholders including: Bharti Global, the UK Government, Eutelsat, Softbank, Hughes and Hanwha, </a:t>
            </a:r>
            <a:r>
              <a:rPr lang="en-GB" sz="1500" i="0" err="1">
                <a:latin typeface="Microsoft YaHei Light"/>
                <a:ea typeface="Microsoft YaHei Light"/>
                <a:cs typeface="Kigelia"/>
              </a:rPr>
              <a:t>OneWeb</a:t>
            </a:r>
            <a:r>
              <a:rPr lang="en-GB" sz="1500" i="0">
                <a:latin typeface="Microsoft YaHei Light"/>
                <a:ea typeface="Microsoft YaHei Light"/>
                <a:cs typeface="Kigelia"/>
              </a:rPr>
              <a:t> is implementing a constellation of low Earth orbit satellites with a network of global gateway stations and a range of user terminals to provide an affordable, fast, high-bandwidth and low-latency communications service that is connected to the IoT future and is a pathway to 5G.</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314325" y="3880237"/>
            <a:ext cx="4987147" cy="1862029"/>
          </a:xfrm>
        </p:spPr>
        <p:txBody>
          <a:bodyPr rtlCol="0"/>
          <a:lstStyle/>
          <a:p>
            <a:pPr rtl="0"/>
            <a:r>
              <a:rPr lang="en-GB" sz="2800">
                <a:latin typeface="+mj-lt"/>
                <a:ea typeface="+mj-ea"/>
                <a:cs typeface="+mj-cs"/>
              </a:rPr>
              <a:t>Massimiliano </a:t>
            </a:r>
            <a:r>
              <a:rPr lang="en-GB" sz="2800" err="1">
                <a:latin typeface="+mj-lt"/>
                <a:ea typeface="+mj-ea"/>
                <a:cs typeface="+mj-cs"/>
              </a:rPr>
              <a:t>Ladovaz</a:t>
            </a:r>
            <a:endParaRPr lang="en-GB" sz="2800">
              <a:latin typeface="+mj-lt"/>
              <a:ea typeface="+mj-ea"/>
              <a:cs typeface="+mj-cs"/>
            </a:endParaRPr>
          </a:p>
          <a:p>
            <a:pPr rtl="0"/>
            <a:endParaRPr lang="en-GB" sz="2400">
              <a:latin typeface="+mj-lt"/>
              <a:ea typeface="+mj-ea"/>
              <a:cs typeface="+mj-cs"/>
            </a:endParaRPr>
          </a:p>
          <a:p>
            <a:pPr rtl="0"/>
            <a:r>
              <a:rPr lang="en-GB" sz="2400">
                <a:latin typeface="+mj-lt"/>
                <a:ea typeface="+mj-ea"/>
                <a:cs typeface="+mj-cs"/>
              </a:rPr>
              <a:t>Chief Technology Officer</a:t>
            </a:r>
          </a:p>
          <a:p>
            <a:pPr rtl="0"/>
            <a:r>
              <a:rPr lang="en-GB" sz="2400" err="1">
                <a:latin typeface="+mj-lt"/>
                <a:ea typeface="+mj-ea"/>
                <a:cs typeface="+mj-cs"/>
              </a:rPr>
              <a:t>OneWeb</a:t>
            </a:r>
          </a:p>
        </p:txBody>
      </p:sp>
      <p:pic>
        <p:nvPicPr>
          <p:cNvPr id="11" name="Picture Placeholder 10" descr="A person in a suit&#10;&#10;Description automatically generated with low confidence">
            <a:extLst>
              <a:ext uri="{FF2B5EF4-FFF2-40B4-BE49-F238E27FC236}">
                <a16:creationId xmlns:a16="http://schemas.microsoft.com/office/drawing/2014/main" id="{FF5FD176-8430-D029-2E23-C37B3CC53D7D}"/>
              </a:ext>
            </a:extLst>
          </p:cNvPr>
          <p:cNvPicPr>
            <a:picLocks noGrp="1" noChangeAspect="1"/>
          </p:cNvPicPr>
          <p:nvPr>
            <p:ph type="pic" sz="quarter" idx="10"/>
          </p:nvPr>
        </p:nvPicPr>
        <p:blipFill>
          <a:blip r:embed="rId3"/>
          <a:srcRect/>
          <a:stretch>
            <a:fillRect/>
          </a:stretch>
        </p:blipFill>
        <p:spPr/>
      </p:pic>
    </p:spTree>
    <p:extLst>
      <p:ext uri="{BB962C8B-B14F-4D97-AF65-F5344CB8AC3E}">
        <p14:creationId xmlns:p14="http://schemas.microsoft.com/office/powerpoint/2010/main" val="119388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A2B3B99-567D-DF14-8AB4-CF55886974B9}"/>
              </a:ext>
            </a:extLst>
          </p:cNvPr>
          <p:cNvSpPr>
            <a:spLocks noGrp="1"/>
          </p:cNvSpPr>
          <p:nvPr>
            <p:ph type="ctrTitle"/>
          </p:nvPr>
        </p:nvSpPr>
        <p:spPr>
          <a:xfrm>
            <a:off x="5733545" y="1362975"/>
            <a:ext cx="5670487" cy="4268965"/>
          </a:xfrm>
        </p:spPr>
        <p:txBody>
          <a:bodyPr vert="horz" lIns="91440" tIns="45720" rIns="91440" bIns="45720" rtlCol="0" anchor="ctr">
            <a:noAutofit/>
          </a:bodyPr>
          <a:lstStyle/>
          <a:p>
            <a:pPr>
              <a:lnSpc>
                <a:spcPct val="100000"/>
              </a:lnSpc>
            </a:pPr>
            <a:r>
              <a:rPr lang="en-GB" sz="1500" i="0">
                <a:latin typeface="Microsoft YaHei Light"/>
                <a:ea typeface="Microsoft YaHei Light"/>
                <a:cs typeface="Kigelia"/>
              </a:rPr>
              <a:t>Luigi Pasquali has been the coordinator of Leonardo Space Activities and Telespazio Chief Executive Officer since February 2013. He holds a degree in electronic engineering and has attended courses in finance and business management.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Pasquali served the Italian Army as officer in the Technical Corps, where he was in charge of telecommunications. He began his career at Selenia as system engineer, where he was involved in several international projects. Pasquali then moved to Stet/Telecom where he dealt with development and international strategies. After a period spent as director of business development in </a:t>
            </a:r>
            <a:r>
              <a:rPr lang="en-GB" sz="1500" i="0" err="1">
                <a:latin typeface="Microsoft YaHei Light"/>
                <a:ea typeface="Microsoft YaHei Light"/>
                <a:cs typeface="Kigelia"/>
              </a:rPr>
              <a:t>Atlanet</a:t>
            </a:r>
            <a:r>
              <a:rPr lang="en-GB" sz="1500" i="0">
                <a:latin typeface="Microsoft YaHei Light"/>
                <a:ea typeface="Microsoft YaHei Light"/>
                <a:cs typeface="Kigelia"/>
              </a:rPr>
              <a:t>, Telefonica group, he was appointed director of telecommunications in Alenia Spazio (now Thales Alenia Space) with prominence and increasing responsibilities.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Pasquali joined Telespazio as chief operating officer and, after a while, he returned to run Thales Alenia Space Italia as chairman and CEO as well as Deputy CEO of Thales Alenia Space Group. </a:t>
            </a:r>
            <a:br>
              <a:rPr lang="en-GB" sz="1500" i="0">
                <a:latin typeface="Microsoft YaHei Light"/>
                <a:ea typeface="Microsoft YaHei Light"/>
                <a:cs typeface="Kigelia"/>
              </a:rPr>
            </a:br>
            <a:endParaRPr lang="en-GB" sz="1500" i="0">
              <a:latin typeface="Microsoft YaHei Light"/>
              <a:ea typeface="Microsoft YaHei Light"/>
              <a:cs typeface="Kigelia"/>
            </a:endParaRPr>
          </a:p>
        </p:txBody>
      </p:sp>
      <p:sp>
        <p:nvSpPr>
          <p:cNvPr id="13" name="Subtitle 2">
            <a:extLst>
              <a:ext uri="{FF2B5EF4-FFF2-40B4-BE49-F238E27FC236}">
                <a16:creationId xmlns:a16="http://schemas.microsoft.com/office/drawing/2014/main" id="{209EAB22-BFAC-2F55-B000-DD60A0AC801B}"/>
              </a:ext>
            </a:extLst>
          </p:cNvPr>
          <p:cNvSpPr>
            <a:spLocks noGrp="1"/>
          </p:cNvSpPr>
          <p:nvPr>
            <p:ph type="subTitle" idx="1"/>
          </p:nvPr>
        </p:nvSpPr>
        <p:spPr>
          <a:xfrm>
            <a:off x="314325" y="3880237"/>
            <a:ext cx="4987147" cy="2270326"/>
          </a:xfrm>
        </p:spPr>
        <p:txBody>
          <a:bodyPr rtlCol="0"/>
          <a:lstStyle/>
          <a:p>
            <a:r>
              <a:rPr lang="en-GB" sz="2800">
                <a:latin typeface="+mj-lt"/>
                <a:ea typeface="+mj-ea"/>
                <a:cs typeface="+mj-cs"/>
              </a:rPr>
              <a:t>Luigi Pasquali</a:t>
            </a:r>
            <a:endParaRPr lang="en-US"/>
          </a:p>
          <a:p>
            <a:endParaRPr lang="en-GB" sz="2800">
              <a:latin typeface="Century Schoolbook"/>
            </a:endParaRPr>
          </a:p>
          <a:p>
            <a:r>
              <a:rPr lang="en-GB" sz="2400">
                <a:latin typeface="Century Schoolbook"/>
              </a:rPr>
              <a:t>CEO</a:t>
            </a:r>
            <a:endParaRPr lang="en-GB">
              <a:latin typeface="Corbel" panose="020B0503020204020204"/>
            </a:endParaRPr>
          </a:p>
          <a:p>
            <a:r>
              <a:rPr lang="en-GB" sz="2400">
                <a:latin typeface="Century Schoolbook"/>
                <a:ea typeface="+mj-ea"/>
                <a:cs typeface="+mj-cs"/>
              </a:rPr>
              <a:t>Telespazio</a:t>
            </a:r>
          </a:p>
          <a:p>
            <a:endParaRPr lang="en-GB" sz="2400">
              <a:latin typeface="Century Schoolbook"/>
              <a:ea typeface="+mj-ea"/>
              <a:cs typeface="+mj-cs"/>
            </a:endParaRPr>
          </a:p>
        </p:txBody>
      </p:sp>
      <p:pic>
        <p:nvPicPr>
          <p:cNvPr id="5" name="Picture 5">
            <a:extLst>
              <a:ext uri="{FF2B5EF4-FFF2-40B4-BE49-F238E27FC236}">
                <a16:creationId xmlns:a16="http://schemas.microsoft.com/office/drawing/2014/main" id="{2CF7C958-5BDC-1DC1-FACF-E0969C0379F3}"/>
              </a:ext>
            </a:extLst>
          </p:cNvPr>
          <p:cNvPicPr>
            <a:picLocks noGrp="1" noChangeAspect="1"/>
          </p:cNvPicPr>
          <p:nvPr>
            <p:ph type="pic" sz="quarter" idx="10"/>
          </p:nvPr>
        </p:nvPicPr>
        <p:blipFill>
          <a:blip r:embed="rId3"/>
          <a:srcRect t="7105" b="7105"/>
          <a:stretch/>
        </p:blipFill>
        <p:spPr/>
      </p:pic>
    </p:spTree>
    <p:extLst>
      <p:ext uri="{BB962C8B-B14F-4D97-AF65-F5344CB8AC3E}">
        <p14:creationId xmlns:p14="http://schemas.microsoft.com/office/powerpoint/2010/main" val="203456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A2B3B99-567D-DF14-8AB4-CF55886974B9}"/>
              </a:ext>
            </a:extLst>
          </p:cNvPr>
          <p:cNvSpPr>
            <a:spLocks noGrp="1"/>
          </p:cNvSpPr>
          <p:nvPr>
            <p:ph type="ctrTitle"/>
          </p:nvPr>
        </p:nvSpPr>
        <p:spPr>
          <a:xfrm>
            <a:off x="5747656" y="1264197"/>
            <a:ext cx="5670487" cy="4268965"/>
          </a:xfrm>
        </p:spPr>
        <p:txBody>
          <a:bodyPr vert="horz" lIns="91440" tIns="45720" rIns="91440" bIns="45720" rtlCol="0" anchor="ctr">
            <a:noAutofit/>
          </a:bodyPr>
          <a:lstStyle/>
          <a:p>
            <a:pPr>
              <a:lnSpc>
                <a:spcPct val="100000"/>
              </a:lnSpc>
            </a:pPr>
            <a:r>
              <a:rPr lang="en-GB" sz="1500" i="0">
                <a:latin typeface="Microsoft YaHei Light"/>
                <a:ea typeface="Microsoft YaHei Light"/>
                <a:cs typeface="Kigelia"/>
              </a:rPr>
              <a:t>Alan </a:t>
            </a:r>
            <a:r>
              <a:rPr lang="en-GB" sz="1500" i="0" err="1">
                <a:latin typeface="Microsoft YaHei Light"/>
                <a:ea typeface="Microsoft YaHei Light"/>
                <a:cs typeface="Kigelia"/>
              </a:rPr>
              <a:t>Kuresevic</a:t>
            </a:r>
            <a:r>
              <a:rPr lang="en-GB" sz="1500" i="0">
                <a:latin typeface="Microsoft YaHei Light"/>
                <a:ea typeface="Microsoft YaHei Light"/>
                <a:cs typeface="Kigelia"/>
              </a:rPr>
              <a:t> received a Master's in computer science, telecommunication, and information technology from the University of Zagreb. He then joined Astra (today SES) in 1994. </a:t>
            </a:r>
            <a:endParaRPr lang="en-US" sz="1500">
              <a:latin typeface="Microsoft YaHei Light"/>
              <a:ea typeface="Microsoft YaHei Light"/>
            </a:endParaRPr>
          </a:p>
          <a:p>
            <a:pPr>
              <a:lnSpc>
                <a:spcPct val="100000"/>
              </a:lnSpc>
            </a:pPr>
            <a:br>
              <a:rPr lang="en-GB" sz="1500" i="0">
                <a:latin typeface="Microsoft YaHei Light"/>
                <a:ea typeface="Microsoft YaHei Light"/>
                <a:cs typeface="Kigelia"/>
              </a:rPr>
            </a:br>
            <a:r>
              <a:rPr lang="en-GB" sz="1500" i="0" err="1">
                <a:latin typeface="Microsoft YaHei Light"/>
                <a:ea typeface="Microsoft YaHei Light"/>
                <a:cs typeface="Kigelia"/>
              </a:rPr>
              <a:t>Kuresevic</a:t>
            </a:r>
            <a:r>
              <a:rPr lang="en-GB" sz="1500" i="0">
                <a:latin typeface="Microsoft YaHei Light"/>
                <a:ea typeface="Microsoft YaHei Light"/>
                <a:cs typeface="Kigelia"/>
              </a:rPr>
              <a:t> is a managing director of SES Techcom, an SES group company, focused on commercial projects and technology developments in the domain of hybrid satellite/terrestrial connectivity, quantum secure communication and humanitarian disaster response communication.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err="1">
                <a:latin typeface="Microsoft YaHei Light"/>
                <a:ea typeface="Microsoft YaHei Light"/>
                <a:cs typeface="Kigelia"/>
              </a:rPr>
              <a:t>Kuresevic</a:t>
            </a:r>
            <a:r>
              <a:rPr lang="en-GB" sz="1500" i="0">
                <a:latin typeface="Microsoft YaHei Light"/>
                <a:ea typeface="Microsoft YaHei Light"/>
                <a:cs typeface="Kigelia"/>
              </a:rPr>
              <a:t> has led several projects and technology developments that have provided the foundation for the company’s new services. He pioneered the development and introduction of the first commercial digital satellite TV broadcast system and  is continuing with positioning satellite communication in global connectivity and telecommunication services.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Recently, his work has focused on governmental and institutional customers. He works closely with the Luxembourg government, United Nations, ESA, European Commision and other governmental and international organisations. </a:t>
            </a:r>
            <a:endParaRPr lang="en-GB" sz="1500"/>
          </a:p>
        </p:txBody>
      </p:sp>
      <p:sp>
        <p:nvSpPr>
          <p:cNvPr id="13" name="Subtitle 2">
            <a:extLst>
              <a:ext uri="{FF2B5EF4-FFF2-40B4-BE49-F238E27FC236}">
                <a16:creationId xmlns:a16="http://schemas.microsoft.com/office/drawing/2014/main" id="{209EAB22-BFAC-2F55-B000-DD60A0AC801B}"/>
              </a:ext>
            </a:extLst>
          </p:cNvPr>
          <p:cNvSpPr>
            <a:spLocks noGrp="1"/>
          </p:cNvSpPr>
          <p:nvPr>
            <p:ph type="subTitle" idx="1"/>
          </p:nvPr>
        </p:nvSpPr>
        <p:spPr>
          <a:xfrm>
            <a:off x="314325" y="3880237"/>
            <a:ext cx="4987147" cy="2178360"/>
          </a:xfrm>
        </p:spPr>
        <p:txBody>
          <a:bodyPr rtlCol="0"/>
          <a:lstStyle/>
          <a:p>
            <a:r>
              <a:rPr lang="en-GB" sz="2800">
                <a:latin typeface="+mj-lt"/>
                <a:ea typeface="+mj-ea"/>
                <a:cs typeface="+mj-cs"/>
              </a:rPr>
              <a:t>Alan </a:t>
            </a:r>
            <a:r>
              <a:rPr lang="en-GB" sz="2800" err="1">
                <a:latin typeface="+mj-lt"/>
                <a:ea typeface="+mj-ea"/>
                <a:cs typeface="+mj-cs"/>
              </a:rPr>
              <a:t>Kuresevic</a:t>
            </a:r>
            <a:endParaRPr lang="en-GB" sz="2800" err="1">
              <a:latin typeface="Century Schoolbook"/>
            </a:endParaRPr>
          </a:p>
          <a:p>
            <a:endParaRPr lang="en-GB" sz="2400">
              <a:latin typeface="Century Schoolbook"/>
            </a:endParaRPr>
          </a:p>
          <a:p>
            <a:r>
              <a:rPr lang="en-GB" sz="2400">
                <a:latin typeface="Century Schoolbook"/>
              </a:rPr>
              <a:t>Managing Director</a:t>
            </a:r>
            <a:endParaRPr lang="en-GB"/>
          </a:p>
          <a:p>
            <a:r>
              <a:rPr lang="en-GB" sz="2400">
                <a:latin typeface="Century Schoolbook"/>
                <a:ea typeface="+mj-ea"/>
                <a:cs typeface="+mj-cs"/>
              </a:rPr>
              <a:t>SES Techcom</a:t>
            </a:r>
          </a:p>
          <a:p>
            <a:endParaRPr lang="en-GB" sz="2400">
              <a:latin typeface="Century Schoolbook"/>
              <a:ea typeface="+mj-ea"/>
              <a:cs typeface="+mj-cs"/>
            </a:endParaRPr>
          </a:p>
        </p:txBody>
      </p:sp>
      <p:pic>
        <p:nvPicPr>
          <p:cNvPr id="4" name="Picture 5">
            <a:extLst>
              <a:ext uri="{FF2B5EF4-FFF2-40B4-BE49-F238E27FC236}">
                <a16:creationId xmlns:a16="http://schemas.microsoft.com/office/drawing/2014/main" id="{648FDEF4-BBE2-D940-76EA-EFB6C3816E15}"/>
              </a:ext>
            </a:extLst>
          </p:cNvPr>
          <p:cNvPicPr>
            <a:picLocks noGrp="1" noChangeAspect="1"/>
          </p:cNvPicPr>
          <p:nvPr>
            <p:ph type="pic" sz="quarter" idx="10"/>
          </p:nvPr>
        </p:nvPicPr>
        <p:blipFill>
          <a:blip r:embed="rId3"/>
          <a:srcRect t="4062" b="4062"/>
          <a:stretch/>
        </p:blipFill>
        <p:spPr/>
      </p:pic>
    </p:spTree>
    <p:extLst>
      <p:ext uri="{BB962C8B-B14F-4D97-AF65-F5344CB8AC3E}">
        <p14:creationId xmlns:p14="http://schemas.microsoft.com/office/powerpoint/2010/main" val="313561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33279" y="1278575"/>
            <a:ext cx="5886147" cy="4283342"/>
          </a:xfrm>
        </p:spPr>
        <p:txBody>
          <a:bodyPr vert="horz" lIns="91440" tIns="45720" rIns="91440" bIns="45720" rtlCol="0" anchor="ctr">
            <a:noAutofit/>
          </a:bodyPr>
          <a:lstStyle/>
          <a:p>
            <a:pPr>
              <a:lnSpc>
                <a:spcPct val="100000"/>
              </a:lnSpc>
            </a:pPr>
            <a:r>
              <a:rPr lang="en-GB" sz="1500" i="0">
                <a:latin typeface="Microsoft YaHei Light"/>
                <a:ea typeface="Microsoft YaHei Light"/>
                <a:cs typeface="Kigelia"/>
              </a:rPr>
              <a:t>Laurent </a:t>
            </a:r>
            <a:r>
              <a:rPr lang="en-GB" sz="1500" i="0" err="1">
                <a:latin typeface="Microsoft YaHei Light"/>
                <a:ea typeface="Microsoft YaHei Light"/>
                <a:cs typeface="Kigelia"/>
              </a:rPr>
              <a:t>Jaffart</a:t>
            </a:r>
            <a:r>
              <a:rPr lang="en-GB" sz="1500" i="0">
                <a:latin typeface="Microsoft YaHei Light"/>
                <a:ea typeface="Microsoft YaHei Light"/>
                <a:cs typeface="Kigelia"/>
              </a:rPr>
              <a:t> is currently the head of Strategy, Corporate and New Business Development of Airbus Defence and Space for Space Systems. Formerly, he was the head of Constellation and Future solution for Space Systems Marketing and Sales. </a:t>
            </a:r>
            <a:r>
              <a:rPr lang="en-GB" sz="1500" i="0" err="1">
                <a:latin typeface="Microsoft YaHei Light"/>
                <a:ea typeface="Microsoft YaHei Light"/>
                <a:cs typeface="Kigelia"/>
              </a:rPr>
              <a:t>Jaffart</a:t>
            </a:r>
            <a:r>
              <a:rPr lang="en-GB" sz="1500" i="0">
                <a:latin typeface="Microsoft YaHei Light"/>
                <a:ea typeface="Microsoft YaHei Light"/>
                <a:cs typeface="Kigelia"/>
              </a:rPr>
              <a:t> is also member of the Board of Airbus </a:t>
            </a:r>
            <a:r>
              <a:rPr lang="en-GB" sz="1500" i="0" err="1">
                <a:latin typeface="Microsoft YaHei Light"/>
                <a:ea typeface="Microsoft YaHei Light"/>
                <a:cs typeface="Kigelia"/>
              </a:rPr>
              <a:t>OneWeb</a:t>
            </a:r>
            <a:r>
              <a:rPr lang="en-GB" sz="1500" i="0">
                <a:latin typeface="Microsoft YaHei Light"/>
                <a:ea typeface="Microsoft YaHei Light"/>
                <a:cs typeface="Kigelia"/>
              </a:rPr>
              <a:t> Satellites LLC which designs and manufactures constellation satellites, amongst other opportunities.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err="1">
                <a:latin typeface="Microsoft YaHei Light"/>
                <a:ea typeface="Microsoft YaHei Light"/>
                <a:cs typeface="Kigelia"/>
              </a:rPr>
              <a:t>Jaffart</a:t>
            </a:r>
            <a:r>
              <a:rPr lang="en-GB" sz="1500" i="0">
                <a:latin typeface="Microsoft YaHei Light"/>
                <a:ea typeface="Microsoft YaHei Light"/>
                <a:cs typeface="Kigelia"/>
              </a:rPr>
              <a:t> leads a trans-national team based in France, Germany and in the UK. The aim of his organisation is to define and implement the strategy for Airbus Space, bringing new solutions and innovation to the market.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err="1">
                <a:latin typeface="Microsoft YaHei Light"/>
                <a:ea typeface="Microsoft YaHei Light"/>
                <a:cs typeface="Kigelia"/>
              </a:rPr>
              <a:t>Jaffart</a:t>
            </a:r>
            <a:r>
              <a:rPr lang="en-GB" sz="1500" i="0">
                <a:latin typeface="Microsoft YaHei Light"/>
                <a:ea typeface="Microsoft YaHei Light"/>
                <a:cs typeface="Kigelia"/>
              </a:rPr>
              <a:t> holds a Master's in national resources strategy from the National </a:t>
            </a:r>
            <a:r>
              <a:rPr lang="en-GB" sz="1500" i="0" err="1">
                <a:latin typeface="Microsoft YaHei Light"/>
                <a:ea typeface="Microsoft YaHei Light"/>
                <a:cs typeface="Kigelia"/>
              </a:rPr>
              <a:t>Defense</a:t>
            </a:r>
            <a:r>
              <a:rPr lang="en-GB" sz="1500" i="0">
                <a:latin typeface="Microsoft YaHei Light"/>
                <a:ea typeface="Microsoft YaHei Light"/>
                <a:cs typeface="Kigelia"/>
              </a:rPr>
              <a:t> University in Washington DC USA (2013), two Masters in business administration from the former ESC Reims (Reims Management School - France) and Dublin City University (2002) and a Bachelor of Sciences (Hons) in European Business and Technology from the University of Brighton in the UK (2000).</a:t>
            </a:r>
            <a:endParaRPr lang="en-US"/>
          </a:p>
        </p:txBody>
      </p:sp>
      <p:sp>
        <p:nvSpPr>
          <p:cNvPr id="7" name="Subtitle 2">
            <a:extLst>
              <a:ext uri="{FF2B5EF4-FFF2-40B4-BE49-F238E27FC236}">
                <a16:creationId xmlns:a16="http://schemas.microsoft.com/office/drawing/2014/main" id="{2A5F6480-7A7F-E2D1-F9F4-DED552E4FF39}"/>
              </a:ext>
            </a:extLst>
          </p:cNvPr>
          <p:cNvSpPr>
            <a:spLocks noGrp="1"/>
          </p:cNvSpPr>
          <p:nvPr>
            <p:ph type="subTitle" idx="1"/>
          </p:nvPr>
        </p:nvSpPr>
        <p:spPr>
          <a:xfrm>
            <a:off x="314325" y="3880237"/>
            <a:ext cx="4987147" cy="2399176"/>
          </a:xfrm>
        </p:spPr>
        <p:txBody>
          <a:bodyPr vert="horz" lIns="91440" tIns="45720" rIns="91440" bIns="45720" rtlCol="0" anchor="b">
            <a:noAutofit/>
          </a:bodyPr>
          <a:lstStyle/>
          <a:p>
            <a:r>
              <a:rPr lang="en-GB" sz="2800">
                <a:latin typeface="Century Schoolbook"/>
                <a:ea typeface="+mj-ea"/>
                <a:cs typeface="Calibri"/>
              </a:rPr>
              <a:t>Laurent </a:t>
            </a:r>
            <a:r>
              <a:rPr lang="en-GB" sz="2800" err="1">
                <a:latin typeface="Century Schoolbook"/>
                <a:ea typeface="+mj-ea"/>
                <a:cs typeface="Calibri"/>
              </a:rPr>
              <a:t>Jaffart</a:t>
            </a:r>
            <a:endParaRPr lang="en-US" err="1">
              <a:ea typeface="+mj-ea"/>
              <a:cs typeface="+mj-cs"/>
            </a:endParaRPr>
          </a:p>
          <a:p>
            <a:endParaRPr lang="en-GB" sz="2800">
              <a:latin typeface="+mj-lt"/>
              <a:ea typeface="+mj-ea"/>
              <a:cs typeface="+mj-cs"/>
            </a:endParaRPr>
          </a:p>
          <a:p>
            <a:r>
              <a:rPr lang="en-GB" sz="2000">
                <a:latin typeface="Century Schoolbook"/>
                <a:ea typeface="+mj-ea"/>
                <a:cs typeface="Calibri"/>
              </a:rPr>
              <a:t>Vice President - </a:t>
            </a:r>
            <a:r>
              <a:rPr lang="en-GB" sz="2000">
                <a:latin typeface="Century Schoolbook"/>
                <a:ea typeface="+mn-lt"/>
                <a:cs typeface="Calibri"/>
              </a:rPr>
              <a:t>Head of Strategy, Corporate &amp; New Business Development Space Systems</a:t>
            </a:r>
            <a:endParaRPr lang="en-GB" sz="2000" i="0">
              <a:latin typeface="Corbel" panose="020B0503020204020204"/>
              <a:ea typeface="+mn-lt"/>
              <a:cs typeface="Calibri"/>
            </a:endParaRPr>
          </a:p>
          <a:p>
            <a:r>
              <a:rPr lang="en-GB" sz="2400">
                <a:latin typeface="Century Schoolbook"/>
                <a:ea typeface="+mj-ea"/>
                <a:cs typeface="Calibri"/>
              </a:rPr>
              <a:t>Airbus Defence and Space</a:t>
            </a:r>
            <a:endParaRPr lang="en-GB" sz="2400">
              <a:ea typeface="+mj-ea"/>
              <a:cs typeface="+mj-cs"/>
            </a:endParaRPr>
          </a:p>
        </p:txBody>
      </p:sp>
      <p:pic>
        <p:nvPicPr>
          <p:cNvPr id="6" name="Picture 7">
            <a:extLst>
              <a:ext uri="{FF2B5EF4-FFF2-40B4-BE49-F238E27FC236}">
                <a16:creationId xmlns:a16="http://schemas.microsoft.com/office/drawing/2014/main" id="{431F85E5-DE28-59E5-1EF6-D787F293FFDB}"/>
              </a:ext>
            </a:extLst>
          </p:cNvPr>
          <p:cNvPicPr>
            <a:picLocks noGrp="1" noChangeAspect="1"/>
          </p:cNvPicPr>
          <p:nvPr>
            <p:ph type="pic" sz="quarter" idx="10"/>
          </p:nvPr>
        </p:nvPicPr>
        <p:blipFill>
          <a:blip r:embed="rId3"/>
          <a:srcRect t="10465" b="10465"/>
          <a:stretch/>
        </p:blipFill>
        <p:spPr/>
      </p:pic>
    </p:spTree>
    <p:extLst>
      <p:ext uri="{BB962C8B-B14F-4D97-AF65-F5344CB8AC3E}">
        <p14:creationId xmlns:p14="http://schemas.microsoft.com/office/powerpoint/2010/main" val="1381014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A2B3B99-567D-DF14-8AB4-CF55886974B9}"/>
              </a:ext>
            </a:extLst>
          </p:cNvPr>
          <p:cNvSpPr>
            <a:spLocks noGrp="1"/>
          </p:cNvSpPr>
          <p:nvPr>
            <p:ph type="ctrTitle"/>
          </p:nvPr>
        </p:nvSpPr>
        <p:spPr>
          <a:xfrm>
            <a:off x="5690147" y="1465480"/>
            <a:ext cx="5670487" cy="4268965"/>
          </a:xfrm>
        </p:spPr>
        <p:txBody>
          <a:bodyPr vert="horz" lIns="91440" tIns="45720" rIns="91440" bIns="45720" rtlCol="0" anchor="ctr">
            <a:noAutofit/>
          </a:bodyPr>
          <a:lstStyle/>
          <a:p>
            <a:pPr>
              <a:lnSpc>
                <a:spcPct val="100000"/>
              </a:lnSpc>
            </a:pPr>
            <a:r>
              <a:rPr lang="en-GB" sz="1500" i="0">
                <a:latin typeface="Microsoft YaHei Light"/>
                <a:ea typeface="Microsoft YaHei Light"/>
                <a:cs typeface="Kigelia"/>
              </a:rPr>
              <a:t>Antonio Abad holds a Master of Sciences in aeronautical engineering from the Polytechnic University of Madrid and is graduated in senior management in the ‘General Management Program (GMP)’ and in ‘Digital Transformation’ from IESE Business School. In addition, he has been professionally recognised, becoming an academician at the International Academy of Astronautics (IAA) and the Academie de l’Air and </a:t>
            </a:r>
            <a:r>
              <a:rPr lang="en-GB" sz="1500" i="0" err="1">
                <a:latin typeface="Microsoft YaHei Light"/>
                <a:ea typeface="Microsoft YaHei Light"/>
                <a:cs typeface="Kigelia"/>
              </a:rPr>
              <a:t>l‘Espace</a:t>
            </a:r>
            <a:r>
              <a:rPr lang="en-GB" sz="1500" i="0">
                <a:latin typeface="Microsoft YaHei Light"/>
                <a:ea typeface="Microsoft YaHei Light"/>
                <a:cs typeface="Kigelia"/>
              </a:rPr>
              <a:t> (AAS). </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After initiating his professional activities at Telefónica Sistemas in 1989, he has developed his career at HISPASAT in different engineering and management responsibilities. Since 2003 he has served as the Chief Technical Officer of HISPASAT, being responsible for the definition and implementation of satellite systems, launchers, control centres and ground stations.</a:t>
            </a:r>
            <a:br>
              <a:rPr lang="en-GB" sz="1500" i="0">
                <a:latin typeface="Microsoft YaHei Light"/>
                <a:ea typeface="Microsoft YaHei Light"/>
                <a:cs typeface="Kigelia"/>
              </a:rPr>
            </a:br>
            <a:br>
              <a:rPr lang="en-GB" sz="1500" i="0">
                <a:latin typeface="Microsoft YaHei Light"/>
                <a:ea typeface="Microsoft YaHei Light"/>
                <a:cs typeface="Kigelia"/>
              </a:rPr>
            </a:br>
            <a:r>
              <a:rPr lang="en-GB" sz="1500" i="0">
                <a:latin typeface="Microsoft YaHei Light"/>
                <a:ea typeface="Microsoft YaHei Light"/>
                <a:cs typeface="Kigelia"/>
              </a:rPr>
              <a:t>In 2019, he took over the development of the future space infrastructure of HISPASAT, analysing from High Altitude Platforms to </a:t>
            </a:r>
            <a:r>
              <a:rPr lang="en-GB" sz="1500" i="0" err="1">
                <a:latin typeface="Microsoft YaHei Light"/>
                <a:ea typeface="Microsoft YaHei Light"/>
                <a:cs typeface="Kigelia"/>
              </a:rPr>
              <a:t>Cubesats</a:t>
            </a:r>
            <a:r>
              <a:rPr lang="en-GB" sz="1500" i="0">
                <a:latin typeface="Microsoft YaHei Light"/>
                <a:ea typeface="Microsoft YaHei Light"/>
                <a:cs typeface="Kigelia"/>
              </a:rPr>
              <a:t>, Software Defined Satellites, and Constellations. </a:t>
            </a:r>
            <a:endParaRPr lang="en-GB" sz="1200" i="0">
              <a:latin typeface="Microsoft YaHei Light"/>
              <a:ea typeface="Microsoft YaHei Light"/>
              <a:cs typeface="Kigelia"/>
            </a:endParaRPr>
          </a:p>
          <a:p>
            <a:pPr>
              <a:lnSpc>
                <a:spcPct val="100000"/>
              </a:lnSpc>
            </a:pPr>
            <a:endParaRPr lang="en-GB" sz="1200" i="0">
              <a:latin typeface="Microsoft YaHei Light"/>
              <a:ea typeface="Microsoft YaHei Light"/>
              <a:cs typeface="Kigelia"/>
            </a:endParaRPr>
          </a:p>
        </p:txBody>
      </p:sp>
      <p:pic>
        <p:nvPicPr>
          <p:cNvPr id="8" name="Picture 8">
            <a:extLst>
              <a:ext uri="{FF2B5EF4-FFF2-40B4-BE49-F238E27FC236}">
                <a16:creationId xmlns:a16="http://schemas.microsoft.com/office/drawing/2014/main" id="{D7737BBE-C56D-C3B2-F90F-7C868ADFB86A}"/>
              </a:ext>
            </a:extLst>
          </p:cNvPr>
          <p:cNvPicPr>
            <a:picLocks noGrp="1" noChangeAspect="1"/>
          </p:cNvPicPr>
          <p:nvPr>
            <p:ph type="pic" sz="quarter" idx="10"/>
          </p:nvPr>
        </p:nvPicPr>
        <p:blipFill>
          <a:blip r:embed="rId3"/>
          <a:srcRect t="6007" b="6007"/>
          <a:stretch/>
        </p:blipFill>
        <p:spPr/>
      </p:pic>
      <p:sp>
        <p:nvSpPr>
          <p:cNvPr id="7" name="Subtitle 2">
            <a:extLst>
              <a:ext uri="{FF2B5EF4-FFF2-40B4-BE49-F238E27FC236}">
                <a16:creationId xmlns:a16="http://schemas.microsoft.com/office/drawing/2014/main" id="{7556C2F5-8BDC-47EB-F2E9-302228D5FB37}"/>
              </a:ext>
            </a:extLst>
          </p:cNvPr>
          <p:cNvSpPr>
            <a:spLocks noGrp="1"/>
          </p:cNvSpPr>
          <p:nvPr>
            <p:ph type="subTitle" idx="1"/>
          </p:nvPr>
        </p:nvSpPr>
        <p:spPr>
          <a:xfrm>
            <a:off x="314325" y="3880237"/>
            <a:ext cx="4987147" cy="1862029"/>
          </a:xfrm>
        </p:spPr>
        <p:txBody>
          <a:bodyPr rtlCol="0"/>
          <a:lstStyle/>
          <a:p>
            <a:r>
              <a:rPr lang="en-GB" sz="2800">
                <a:latin typeface="+mj-lt"/>
                <a:ea typeface="+mj-ea"/>
                <a:cs typeface="+mj-cs"/>
              </a:rPr>
              <a:t>Antonio Abad Martín</a:t>
            </a:r>
            <a:endParaRPr lang="en-US"/>
          </a:p>
          <a:p>
            <a:endParaRPr lang="en-GB" sz="2400">
              <a:latin typeface="+mj-lt"/>
              <a:ea typeface="+mj-ea"/>
              <a:cs typeface="+mj-cs"/>
            </a:endParaRPr>
          </a:p>
          <a:p>
            <a:r>
              <a:rPr lang="en-GB" sz="2400">
                <a:latin typeface="+mj-lt"/>
                <a:ea typeface="+mj-ea"/>
                <a:cs typeface="+mj-cs"/>
              </a:rPr>
              <a:t>Chief Technical Officer</a:t>
            </a:r>
            <a:endParaRPr lang="en-GB">
              <a:latin typeface="Corbel" panose="020B0503020204020204"/>
              <a:ea typeface="+mj-ea"/>
              <a:cs typeface="+mj-cs"/>
            </a:endParaRPr>
          </a:p>
          <a:p>
            <a:r>
              <a:rPr lang="en-GB" sz="2400">
                <a:latin typeface="+mj-lt"/>
                <a:ea typeface="+mj-ea"/>
                <a:cs typeface="+mj-cs"/>
              </a:rPr>
              <a:t>Hispasat</a:t>
            </a:r>
            <a:endParaRPr lang="en-GB">
              <a:ea typeface="+mj-ea"/>
              <a:cs typeface="+mj-cs"/>
            </a:endParaRPr>
          </a:p>
        </p:txBody>
      </p:sp>
    </p:spTree>
    <p:extLst>
      <p:ext uri="{BB962C8B-B14F-4D97-AF65-F5344CB8AC3E}">
        <p14:creationId xmlns:p14="http://schemas.microsoft.com/office/powerpoint/2010/main" val="372548692"/>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209485_TF45175639_Win32" id="{DA3BC7EA-B985-431E-917E-E4426AC6D1A1}" vid="{18535A56-0AAF-4A35-94B1-1693062433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ccd08bd-1e1e-469a-8ac4-c187034b961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57143302898F41934C8E4E7519B7B1" ma:contentTypeVersion="11" ma:contentTypeDescription="Create a new document." ma:contentTypeScope="" ma:versionID="2f5e31b07a67fff51d5c8d76fb793c9e">
  <xsd:schema xmlns:xsd="http://www.w3.org/2001/XMLSchema" xmlns:xs="http://www.w3.org/2001/XMLSchema" xmlns:p="http://schemas.microsoft.com/office/2006/metadata/properties" xmlns:ns2="4ccd08bd-1e1e-469a-8ac4-c187034b961f" xmlns:ns3="97f49b3d-ba18-453c-85bc-b516f4096980" targetNamespace="http://schemas.microsoft.com/office/2006/metadata/properties" ma:root="true" ma:fieldsID="86418e00959e4a7b0e2e6f1c48da189a" ns2:_="" ns3:_="">
    <xsd:import namespace="4ccd08bd-1e1e-469a-8ac4-c187034b961f"/>
    <xsd:import namespace="97f49b3d-ba18-453c-85bc-b516f409698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d08bd-1e1e-469a-8ac4-c187034b96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688d343-e684-46db-b94f-a4cae8ed196c" ma:termSetId="09814cd3-568e-fe90-9814-8d621ff8fb84" ma:anchorId="fba54fb3-c3e1-fe81-a776-ca4b69148c4d" ma:open="true" ma:isKeyword="false">
      <xsd:complexType>
        <xsd:sequence>
          <xsd:element ref="pc:Terms" minOccurs="0" maxOccurs="1"/>
        </xsd:sequence>
      </xsd:complex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f49b3d-ba18-453c-85bc-b516f409698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74CC8-2AE0-4869-A865-E4CD1468A090}">
  <ds:schemaRefs>
    <ds:schemaRef ds:uri="4ccd08bd-1e1e-469a-8ac4-c187034b961f"/>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3533FA2-6A5D-4046-84B8-AE67EFCF4B2F}">
  <ds:schemaRefs>
    <ds:schemaRef ds:uri="http://schemas.microsoft.com/sharepoint/v3/contenttype/forms"/>
  </ds:schemaRefs>
</ds:datastoreItem>
</file>

<file path=customXml/itemProps3.xml><?xml version="1.0" encoding="utf-8"?>
<ds:datastoreItem xmlns:ds="http://schemas.openxmlformats.org/officeDocument/2006/customXml" ds:itemID="{B4F6F20C-9399-48FD-8527-0E9356C040F2}">
  <ds:schemaRefs>
    <ds:schemaRef ds:uri="4ccd08bd-1e1e-469a-8ac4-c187034b961f"/>
    <ds:schemaRef ds:uri="97f49b3d-ba18-453c-85bc-b516f409698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976fa30-1907-4356-8241-62ea5e1c0256}" enabled="1" method="Standard" siteId="{9a5cacd0-2bef-4dd7-ac5c-7ebe1f54f495}" contentBits="0" removed="0"/>
</clbl:labelList>
</file>

<file path=docProps/app.xml><?xml version="1.0" encoding="utf-8"?>
<Properties xmlns="http://schemas.openxmlformats.org/officeDocument/2006/extended-properties" xmlns:vt="http://schemas.openxmlformats.org/officeDocument/2006/docPropsVTypes">
  <Template/>
  <TotalTime>0</TotalTime>
  <Words>1275</Words>
  <Application>Microsoft Macintosh PowerPoint</Application>
  <PresentationFormat>Widescreen</PresentationFormat>
  <Paragraphs>48</Paragraphs>
  <Slides>8</Slides>
  <Notes>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Microsoft YaHei Light</vt:lpstr>
      <vt:lpstr>Arial</vt:lpstr>
      <vt:lpstr>Calibri</vt:lpstr>
      <vt:lpstr>Century Schoolbook</vt:lpstr>
      <vt:lpstr>Corbel</vt:lpstr>
      <vt:lpstr>Headlines</vt:lpstr>
      <vt:lpstr>Presentazione standard di PowerPoint</vt:lpstr>
      <vt:lpstr>Sean Wallace is the executive vice president and chief financial officer (CFO) for AST SpaceMobile.  Wallace joined AST from Cogent Communications, the largest wholesale ISP in the world, where he was the chief financial officer.    Prior to becoming a CFO for telecommunications companies, Wallace had a long and distinguished career as a senior banker focusing on Asia and the telecommunications industry.  He was the group head for Corporate and Institutional Clients for Standard Chartered Bank leading the global wholesale business for this bank which focuses on Asia, Africa and the Middle East.    Wallace was also the co-head of Investment Banking, Asia Pacific, for JP Morgan.  As a coverage banker, Sean ran the satellite coverage business at JP Morgan and led transactions for companies such as Iridium, PanAmSat, Orbital Sciences, AsiaSat and others.    Wallace has an AB in history and economics from Harvard College and an MBA from Harvard Business School.</vt:lpstr>
      <vt:lpstr>Conor Carroll is a Global Sales Leader with more than 30 years of experience driving market share, revenue and profitability growth in the international telecoms and IT sectors across both mature and emerging markets. His formative career was grounded in corporate development strategy for industry giant, Cable &amp; Wireless and Russian telco, where he led large-scale acquisitions and capital markets fundraising.   In 2007, Carroll joined Tata Communications and spent 11 years with the group in a series of senior sales roles. This included leadership of the Global Carrier Solutions business across multiple channels, encompassing APAC, India, Americas and Europe, which culminated in his leadership of Tata’s EMEA business.   In 2020, he joined Vodafone Business to lead the Northern Europe team for Vodafone Global Enterprises managing a team of 150 sales and customer success management professionals. In 2021, Conor took on a newly created Market Development role to drive customer acquisition programs across Public Sector with particular focus to drive the Vodafone Business portfolio acquisition strategy.</vt:lpstr>
      <vt:lpstr>Massimiliano Ladovaz is responsible for the entire end-to-end system technology ecosystem at OneWeb including launch systems, R&amp;D, design, manufacture and delivery of OneWeb’s satellite ground network and user terminals. He oversees the entire spectrum engineering division and is also planning the next generation of system infrastructure, aspiring to achieve outstanding technical solutions and innovation for OneWeb’s Gen2 space-based connectivity network.   OneWeb is the global connectivity platform powered from space, headquartered in London, enabling connectivity for governments, businesses, and communities. Owned by global consortium of shareholders including: Bharti Global, the UK Government, Eutelsat, Softbank, Hughes and Hanwha, OneWeb is implementing a constellation of low Earth orbit satellites with a network of global gateway stations and a range of user terminals to provide an affordable, fast, high-bandwidth and low-latency communications service that is connected to the IoT future and is a pathway to 5G.</vt:lpstr>
      <vt:lpstr>Luigi Pasquali has been the coordinator of Leonardo Space Activities and Telespazio Chief Executive Officer since February 2013. He holds a degree in electronic engineering and has attended courses in finance and business management.   Pasquali served the Italian Army as officer in the Technical Corps, where he was in charge of telecommunications. He began his career at Selenia as system engineer, where he was involved in several international projects. Pasquali then moved to Stet/Telecom where he dealt with development and international strategies. After a period spent as director of business development in Atlanet, Telefonica group, he was appointed director of telecommunications in Alenia Spazio (now Thales Alenia Space) with prominence and increasing responsibilities.   Pasquali joined Telespazio as chief operating officer and, after a while, he returned to run Thales Alenia Space Italia as chairman and CEO as well as Deputy CEO of Thales Alenia Space Group.  </vt:lpstr>
      <vt:lpstr>Alan Kuresevic received a Master's in computer science, telecommunication, and information technology from the University of Zagreb. He then joined Astra (today SES) in 1994.   Kuresevic is a managing director of SES Techcom, an SES group company, focused on commercial projects and technology developments in the domain of hybrid satellite/terrestrial connectivity, quantum secure communication and humanitarian disaster response communication.   Kuresevic has led several projects and technology developments that have provided the foundation for the company’s new services. He pioneered the development and introduction of the first commercial digital satellite TV broadcast system and  is continuing with positioning satellite communication in global connectivity and telecommunication services.   Recently, his work has focused on governmental and institutional customers. He works closely with the Luxembourg government, United Nations, ESA, European Commision and other governmental and international organisations. </vt:lpstr>
      <vt:lpstr>Laurent Jaffart is currently the head of Strategy, Corporate and New Business Development of Airbus Defence and Space for Space Systems. Formerly, he was the head of Constellation and Future solution for Space Systems Marketing and Sales. Jaffart is also member of the Board of Airbus OneWeb Satellites LLC which designs and manufactures constellation satellites, amongst other opportunities.   Jaffart leads a trans-national team based in France, Germany and in the UK. The aim of his organisation is to define and implement the strategy for Airbus Space, bringing new solutions and innovation to the market.    Jaffart holds a Master's in national resources strategy from the National Defense University in Washington DC USA (2013), two Masters in business administration from the former ESC Reims (Reims Management School - France) and Dublin City University (2002) and a Bachelor of Sciences (Hons) in European Business and Technology from the University of Brighton in the UK (2000).</vt:lpstr>
      <vt:lpstr>Antonio Abad holds a Master of Sciences in aeronautical engineering from the Polytechnic University of Madrid and is graduated in senior management in the ‘General Management Program (GMP)’ and in ‘Digital Transformation’ from IESE Business School. In addition, he has been professionally recognised, becoming an academician at the International Academy of Astronautics (IAA) and the Academie de l’Air and l‘Espace (AAS).   After initiating his professional activities at Telefónica Sistemas in 1989, he has developed his career at HISPASAT in different engineering and management responsibilities. Since 2003 he has served as the Chief Technical Officer of HISPASAT, being responsible for the definition and implementation of satellite systems, launchers, control centres and ground stations.  In 2019, he took over the development of the future space infrastructure of HISPASAT, analysing from High Altitude Platforms to Cubesats, Software Defined Satellites, and Constellations.  </vt:lpstr>
    </vt:vector>
  </TitlesOfParts>
  <Company>ESA European Space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Massimiliano is responsible for the entire end-to-end system technology ecosystem at OneWeb including launch systems, R&amp;D, design, manufacture and delivery of OneWeb’s satellite ground network and user terminals. He oversees the entire spectrum engineering division and is also planning the next generation of system infrastructure, aspiring to achieve outstanding technical solutions and innovation for OneWeb’s Gen2 space-based connectivity network.   OneWeb is the global connectivity platform powered from space, headquartered in London, enabling connectivity for governments, businesses, and communities. Owned by global consortium of shareholders including: Bharti Global, the UK Government, Eutelsat, Softbank, Hughes and Hanwha, OneWeb is implementing a constellation of low Earth orbit satellites with a network of global gateway stations and a range of user terminals to provide an affordable, fast, high-bandwidth and low-latency communications service that is connected to the IoT future and is a pathway to 5G.</dc:title>
  <dc:creator>Elly Panagopoulou</dc:creator>
  <cp:lastModifiedBy>Marco Manca (ReMedia)</cp:lastModifiedBy>
  <cp:revision>26</cp:revision>
  <dcterms:created xsi:type="dcterms:W3CDTF">2023-05-23T08:36:09Z</dcterms:created>
  <dcterms:modified xsi:type="dcterms:W3CDTF">2023-06-14T09:26:08Z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0x0101003757143302898F41934C8E4E7519B7B1</vt:lpwstr>
  </property>
  <property fmtid="{D5CDD505-2E9C-101B-9397-08002B2CF9AE}" pid="3" name="MediaServiceImageTags">
    <vt:lpwstr/>
  </property>
</Properties>
</file>